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Мы у берега земного; Там за бурною рекой Виден берег жизни новой, Жизни вечной и святой.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Будем с верою живою Ждать Вождя чрез Иордан, И Он Сам Своей рукою Приведет нас в Ханаан.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В блеске солнца виден пышный И святой Иерусалим; Песни радости там слышны, Их язык </a:t>
            </a:r>
            <a:r>
              <a:rPr lang="ru-RU" sz="6000" b="1" dirty="0" err="1" smtClean="0">
                <a:solidFill>
                  <a:schemeClr val="bg1"/>
                </a:solidFill>
              </a:rPr>
              <a:t>неизьясним</a:t>
            </a:r>
            <a:r>
              <a:rPr lang="ru-RU" sz="6000" b="1" dirty="0" smtClean="0">
                <a:solidFill>
                  <a:schemeClr val="bg1"/>
                </a:solidFill>
              </a:rPr>
              <a:t>. 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Будем с верою живою Ждать Вождя чрез Иордан, И Он Сам Своей рукою Приведет нас в Ханаан.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Вот уж многие святые Перешли к тем берегам, И грядут часы благие, Скоро мы все будем там.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Будем с верою живою Ждать Вождя чрез Иордан, И Он Сам Своей рукою Приведет нас в Ханаан.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Сумрак смерти над рекою, Но за далью непогод Царство вечного покоя И блаженства свет нас ждет.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142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1. Мы у берега земного; Там за бурною рекой Виден берег жизни новой, Жизни вечной и святой.</vt:lpstr>
      <vt:lpstr>Будем с верою живою Ждать Вождя чрез Иордан, И Он Сам Своей рукою Приведет нас в Ханаан. </vt:lpstr>
      <vt:lpstr>2. В блеске солнца виден пышный И святой Иерусалим; Песни радости там слышны, Их язык неизьясним. </vt:lpstr>
      <vt:lpstr>Будем с верою живою Ждать Вождя чрез Иордан, И Он Сам Своей рукою Приведет нас в Ханаан. </vt:lpstr>
      <vt:lpstr>3. Вот уж многие святые Перешли к тем берегам, И грядут часы благие, Скоро мы все будем там. </vt:lpstr>
      <vt:lpstr>Будем с верою живою Ждать Вождя чрез Иордан, И Он Сам Своей рукою Приведет нас в Ханаан. </vt:lpstr>
      <vt:lpstr>4. Сумрак смерти над рекою, Но за далью непогод Царство вечного покоя И блаженства свет нас ждет.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8</cp:revision>
  <dcterms:created xsi:type="dcterms:W3CDTF">2011-10-24T11:34:49Z</dcterms:created>
  <dcterms:modified xsi:type="dcterms:W3CDTF">2011-10-24T12:04:53Z</dcterms:modified>
</cp:coreProperties>
</file>