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О детки, идите, идите скорей В пещеру и к яслям спешите живей! В такую святую и дивную ночь Родился Сын Божий, чтоб людям помочь.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Смотрите, как в яслях Спаситель лежит, Смотрите, как свет Его чудный горит; Небесный Младенец прекрасен и мил, Милей и приятнее ангельских сил.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Лежит Он, ах, детки, в соломе для нас, Мария, Иосиф с любовью глядят. Пришли пастухи поклониться Христу, Хор ангелов славу воспели Ему. 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93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1. О детки, идите, идите скорей В пещеру и к яслям спешите живей! В такую святую и дивную ночь Родился Сын Божий, чтоб людям помочь.</vt:lpstr>
      <vt:lpstr>2. Смотрите, как в яслях Спаситель лежит, Смотрите, как свет Его чудный горит; Небесный Младенец прекрасен и мил, Милей и приятнее ангельских сил. </vt:lpstr>
      <vt:lpstr>3. Лежит Он, ах, детки, в соломе для нас, Мария, Иосиф с любовью глядят. Пришли пастухи поклониться Христу, Хор ангелов славу воспели Ему.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6</cp:revision>
  <dcterms:created xsi:type="dcterms:W3CDTF">2011-10-24T11:34:49Z</dcterms:created>
  <dcterms:modified xsi:type="dcterms:W3CDTF">2011-10-24T11:59:02Z</dcterms:modified>
</cp:coreProperties>
</file>