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86" autoAdjust="0"/>
  </p:normalViewPr>
  <p:slideViewPr>
    <p:cSldViewPr>
      <p:cViewPr varScale="1"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1965A-BC8D-4E96-ACD6-D75AF47744BD}" type="datetimeFigureOut">
              <a:rPr lang="ru-RU" smtClean="0"/>
              <a:t>02.06.2013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E3BE5-5BFA-493D-8639-4516E72ACF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smtClean="0"/>
              <a:t>Повторить концовку 2 раза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E3BE5-5BFA-493D-8639-4516E72ACFA9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/>
              <a:t>Повторить концовку 2 раза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E3BE5-5BFA-493D-8639-4516E72ACFA9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 smtClean="0"/>
              <a:t>Повторить концовку 2 раза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E3BE5-5BFA-493D-8639-4516E72ACFA9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Повторить концовку 2 раза</a:t>
            </a: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E3BE5-5BFA-493D-8639-4516E72ACFA9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pPr/>
              <a:t>02.06.2013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357430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 1. Мой дом и я служить хотим Тебе, Христос, лишь одному; </a:t>
            </a:r>
            <a:r>
              <a:rPr lang="ru-RU" sz="6000" b="1" i="1" dirty="0" smtClean="0">
                <a:solidFill>
                  <a:schemeClr val="bg1"/>
                </a:solidFill>
              </a:rPr>
              <a:t>Но дай мне силы самому Послушным быть рабом Твоим.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44727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О, помоги в поступках всех Быть самому в при-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мер для тех, </a:t>
            </a:r>
            <a:r>
              <a:rPr lang="ru-RU" sz="6000" b="1" i="1" dirty="0" smtClean="0">
                <a:solidFill>
                  <a:schemeClr val="bg1"/>
                </a:solidFill>
              </a:rPr>
              <a:t>С которыми я должен жить, Которых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должен я любить!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214554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Всегда лишь мыслью занят я, Чтоб я и вся моя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семья </a:t>
            </a:r>
            <a:r>
              <a:rPr lang="ru-RU" sz="6000" b="1" i="1" dirty="0" smtClean="0">
                <a:solidFill>
                  <a:schemeClr val="bg1"/>
                </a:solidFill>
              </a:rPr>
              <a:t>Воздвигли в сердце нашем храм Твоим спаси-</a:t>
            </a:r>
            <a:br>
              <a:rPr lang="ru-RU" sz="6000" b="1" i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тельным словам</a:t>
            </a:r>
            <a:r>
              <a:rPr lang="ru-RU" sz="6000" b="1" dirty="0" smtClean="0">
                <a:solidFill>
                  <a:schemeClr val="bg1"/>
                </a:solidFill>
              </a:rPr>
              <a:t>. 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357430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Тебе, как жертву, отдаю Себя и всю мою семью.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i="1" dirty="0" smtClean="0">
                <a:solidFill>
                  <a:schemeClr val="bg1"/>
                </a:solidFill>
              </a:rPr>
              <a:t>Услышь, Господь, мольбу мою И благодать излей Твою</a:t>
            </a:r>
            <a:r>
              <a:rPr lang="ru-RU" sz="6000" b="1" i="1" dirty="0" smtClean="0">
                <a:solidFill>
                  <a:schemeClr val="bg1"/>
                </a:solidFill>
              </a:rPr>
              <a:t>!</a:t>
            </a:r>
            <a:r>
              <a:rPr lang="en-US" sz="6000" b="1" i="1" dirty="0" smtClean="0">
                <a:solidFill>
                  <a:schemeClr val="bg1"/>
                </a:solidFill>
              </a:rPr>
              <a:t/>
            </a:r>
            <a:br>
              <a:rPr lang="en-US" sz="6000" b="1" i="1" dirty="0" smtClean="0">
                <a:solidFill>
                  <a:schemeClr val="bg1"/>
                </a:solidFill>
              </a:rPr>
            </a:br>
            <a:r>
              <a:rPr lang="en-US" sz="6000" b="1" i="1" dirty="0" smtClean="0">
                <a:solidFill>
                  <a:schemeClr val="bg1"/>
                </a:solidFill>
              </a:rPr>
              <a:t>* * *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85</Words>
  <Application>Microsoft Office PowerPoint</Application>
  <PresentationFormat>Экран (4:3)</PresentationFormat>
  <Paragraphs>12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1. Мой дом и я служить хотим Тебе, Христос, лишь одному; Но дай мне силы самому Послушным быть рабом Твоим. </vt:lpstr>
      <vt:lpstr>2. О, помоги в поступках всех Быть самому в при- мер для тех, С которыми я должен жить, Которых должен я любить! </vt:lpstr>
      <vt:lpstr>3. Всегда лишь мыслью занят я, Чтоб я и вся моя семья Воздвигли в сердце нашем храм Твоим спаси- тельным словам. </vt:lpstr>
      <vt:lpstr>4. Тебе, как жертву, отдаю Себя и всю мою семью. Услышь, Господь, мольбу мою И благодать излей Твою! * * *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Projector</cp:lastModifiedBy>
  <cp:revision>6</cp:revision>
  <dcterms:created xsi:type="dcterms:W3CDTF">2011-10-24T11:34:49Z</dcterms:created>
  <dcterms:modified xsi:type="dcterms:W3CDTF">2013-06-02T16:06:19Z</dcterms:modified>
</cp:coreProperties>
</file>