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chemeClr val="bg1"/>
                </a:solidFill>
              </a:rPr>
              <a:t> 1. Расскажу я всем живущим, Как Христос мой пострадал, Как под бременем гнетущим На кресте Он умирал. Расскажу я всем живущим, Как Христос мой пострадал, Как Он всем, к нему идущим, Мир и радость обещал. </a:t>
            </a:r>
            <a:endParaRPr lang="ru-RU" sz="5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44727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2. Часто я не слышу зова И блуждаю, как овца, Но меня находит снова Он с </a:t>
            </a:r>
            <a:r>
              <a:rPr lang="ru-RU" sz="5400" b="1" dirty="0" err="1" smtClean="0">
                <a:solidFill>
                  <a:schemeClr val="bg1"/>
                </a:solidFill>
              </a:rPr>
              <a:t>любовию</a:t>
            </a:r>
            <a:r>
              <a:rPr lang="ru-RU" sz="5400" b="1" dirty="0" smtClean="0">
                <a:solidFill>
                  <a:schemeClr val="bg1"/>
                </a:solidFill>
              </a:rPr>
              <a:t> Отца. Я в борьбе с грехом был ранен, Я устал и изнемог, Взор был скорбью затуманен - Он же мне во всем помог. 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14554"/>
            <a:ext cx="9144000" cy="1470025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chemeClr val="bg1"/>
                </a:solidFill>
              </a:rPr>
              <a:t>3. Мимо смерти прохожу я, Много зол в пути моём, Но пред ними не паду я, Их сражу святым мечом. Он берет меня за руки И опять вперед ведёт; Я не знаю с Ним разлуки, Я не знаю с Ним забот.</a:t>
            </a:r>
            <a:endParaRPr lang="ru-RU" sz="5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141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1. Расскажу я всем живущим, Как Христос мой пострадал, Как под бременем гнетущим На кресте Он умирал. Расскажу я всем живущим, Как Христос мой пострадал, Как Он всем, к нему идущим, Мир и радость обещал. </vt:lpstr>
      <vt:lpstr>2. Часто я не слышу зова И блуждаю, как овца, Но меня находит снова Он с любовию Отца. Я в борьбе с грехом был ранен, Я устал и изнемог, Взор был скорбью затуманен - Он же мне во всем помог. </vt:lpstr>
      <vt:lpstr>3. Мимо смерти прохожу я, Много зол в пути моём, Но пред ними не паду я, Их сражу святым мечом. Он берет меня за руки И опять вперед ведёт; Я не знаю с Ним разлуки, Я не знаю с Ним забот.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4</cp:revision>
  <dcterms:created xsi:type="dcterms:W3CDTF">2011-10-24T11:34:49Z</dcterms:created>
  <dcterms:modified xsi:type="dcterms:W3CDTF">2011-10-24T11:52:04Z</dcterms:modified>
</cp:coreProperties>
</file>