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79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7276-0779-42BD-BD96-3E7FA84937AB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5895-9331-4DB5-B357-7B9F62B50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7276-0779-42BD-BD96-3E7FA84937AB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5895-9331-4DB5-B357-7B9F62B50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7276-0779-42BD-BD96-3E7FA84937AB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5895-9331-4DB5-B357-7B9F62B50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7276-0779-42BD-BD96-3E7FA84937AB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5895-9331-4DB5-B357-7B9F62B50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7276-0779-42BD-BD96-3E7FA84937AB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5895-9331-4DB5-B357-7B9F62B50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7276-0779-42BD-BD96-3E7FA84937AB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5895-9331-4DB5-B357-7B9F62B50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7276-0779-42BD-BD96-3E7FA84937AB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5895-9331-4DB5-B357-7B9F62B50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7276-0779-42BD-BD96-3E7FA84937AB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5895-9331-4DB5-B357-7B9F62B50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7276-0779-42BD-BD96-3E7FA84937AB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5895-9331-4DB5-B357-7B9F62B50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7276-0779-42BD-BD96-3E7FA84937AB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5895-9331-4DB5-B357-7B9F62B50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7276-0779-42BD-BD96-3E7FA84937AB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5895-9331-4DB5-B357-7B9F62B50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17276-0779-42BD-BD96-3E7FA84937AB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25895-9331-4DB5-B357-7B9F62B50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400" b="1" dirty="0" smtClean="0">
                <a:solidFill>
                  <a:schemeClr val="bg1"/>
                </a:solidFill>
              </a:rPr>
              <a:t>1. Господь, мой Спаситель, Тебя я молю, </a:t>
            </a:r>
            <a:br>
              <a:rPr lang="ru-RU" sz="6400" b="1" dirty="0" smtClean="0">
                <a:solidFill>
                  <a:schemeClr val="bg1"/>
                </a:solidFill>
              </a:rPr>
            </a:br>
            <a:r>
              <a:rPr lang="ru-RU" sz="6400" b="1" dirty="0" smtClean="0">
                <a:solidFill>
                  <a:schemeClr val="bg1"/>
                </a:solidFill>
              </a:rPr>
              <a:t>Твоей омой </a:t>
            </a:r>
            <a:r>
              <a:rPr lang="ru-RU" sz="6400" b="1" dirty="0" err="1" smtClean="0">
                <a:solidFill>
                  <a:schemeClr val="bg1"/>
                </a:solidFill>
              </a:rPr>
              <a:t>кровию</a:t>
            </a:r>
            <a:r>
              <a:rPr lang="ru-RU" sz="6400" b="1" dirty="0" smtClean="0">
                <a:solidFill>
                  <a:schemeClr val="bg1"/>
                </a:solidFill>
              </a:rPr>
              <a:t> душу мою. Мне чистое сердце пошли от Тебя И снега белее </a:t>
            </a:r>
            <a:r>
              <a:rPr lang="ru-RU" sz="6400" b="1" dirty="0" err="1" smtClean="0">
                <a:solidFill>
                  <a:schemeClr val="bg1"/>
                </a:solidFill>
              </a:rPr>
              <a:t>соделай</a:t>
            </a:r>
            <a:r>
              <a:rPr lang="ru-RU" sz="6400" b="1" dirty="0" smtClean="0">
                <a:solidFill>
                  <a:schemeClr val="bg1"/>
                </a:solidFill>
              </a:rPr>
              <a:t> меня.</a:t>
            </a:r>
            <a:endParaRPr lang="ru-RU" sz="6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59041"/>
            <a:ext cx="9144000" cy="1470025"/>
          </a:xfrm>
        </p:spPr>
        <p:txBody>
          <a:bodyPr>
            <a:noAutofit/>
          </a:bodyPr>
          <a:lstStyle/>
          <a:p>
            <a:r>
              <a:rPr lang="en-US" sz="7000" b="1" i="1" dirty="0" smtClean="0">
                <a:solidFill>
                  <a:schemeClr val="bg1"/>
                </a:solidFill>
              </a:rPr>
              <a:t>//</a:t>
            </a:r>
            <a:r>
              <a:rPr lang="ru-RU" sz="7000" b="1" i="1" dirty="0" smtClean="0">
                <a:solidFill>
                  <a:schemeClr val="bg1"/>
                </a:solidFill>
              </a:rPr>
              <a:t>Снега белей, да, снега белей; Омой меня,</a:t>
            </a:r>
            <a:r>
              <a:rPr lang="en-US" sz="7000" b="1" i="1" dirty="0" smtClean="0">
                <a:solidFill>
                  <a:schemeClr val="bg1"/>
                </a:solidFill>
              </a:rPr>
              <a:t> </a:t>
            </a:r>
            <a:r>
              <a:rPr lang="ru-RU" sz="7000" b="1" i="1" dirty="0" smtClean="0">
                <a:solidFill>
                  <a:schemeClr val="bg1"/>
                </a:solidFill>
              </a:rPr>
              <a:t>стану я снега белей.</a:t>
            </a:r>
            <a:r>
              <a:rPr lang="en-US" sz="7000" b="1" i="1" dirty="0" smtClean="0">
                <a:solidFill>
                  <a:schemeClr val="bg1"/>
                </a:solidFill>
              </a:rPr>
              <a:t>//</a:t>
            </a:r>
            <a:endParaRPr lang="ru-RU" sz="7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400" b="1" dirty="0" smtClean="0">
                <a:solidFill>
                  <a:schemeClr val="bg1"/>
                </a:solidFill>
              </a:rPr>
              <a:t>2. Господь, мой Спаситель, внемли Ты мольбе И</a:t>
            </a:r>
            <a:r>
              <a:rPr lang="en-US" sz="6400" b="1" dirty="0" smtClean="0">
                <a:solidFill>
                  <a:schemeClr val="bg1"/>
                </a:solidFill>
              </a:rPr>
              <a:t> </a:t>
            </a:r>
            <a:r>
              <a:rPr lang="ru-RU" sz="6400" b="1" dirty="0" smtClean="0">
                <a:solidFill>
                  <a:schemeClr val="bg1"/>
                </a:solidFill>
              </a:rPr>
              <a:t>Сам освяти меня в жертву Себе. Всецело Тебе отдаю</a:t>
            </a:r>
            <a:r>
              <a:rPr lang="en-US" sz="6400" b="1" dirty="0" smtClean="0">
                <a:solidFill>
                  <a:schemeClr val="bg1"/>
                </a:solidFill>
              </a:rPr>
              <a:t> </a:t>
            </a:r>
            <a:r>
              <a:rPr lang="ru-RU" sz="6400" b="1" dirty="0" smtClean="0">
                <a:solidFill>
                  <a:schemeClr val="bg1"/>
                </a:solidFill>
              </a:rPr>
              <a:t>я себя. Ах, снега белее </a:t>
            </a:r>
            <a:r>
              <a:rPr lang="ru-RU" sz="6400" b="1" dirty="0" err="1" smtClean="0">
                <a:solidFill>
                  <a:schemeClr val="bg1"/>
                </a:solidFill>
              </a:rPr>
              <a:t>соделай</a:t>
            </a:r>
            <a:r>
              <a:rPr lang="ru-RU" sz="6400" b="1" dirty="0" smtClean="0">
                <a:solidFill>
                  <a:schemeClr val="bg1"/>
                </a:solidFill>
              </a:rPr>
              <a:t> меня!</a:t>
            </a:r>
            <a:endParaRPr lang="ru-RU" sz="6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59041"/>
            <a:ext cx="9144000" cy="1470025"/>
          </a:xfrm>
        </p:spPr>
        <p:txBody>
          <a:bodyPr>
            <a:noAutofit/>
          </a:bodyPr>
          <a:lstStyle/>
          <a:p>
            <a:r>
              <a:rPr lang="en-US" sz="7000" b="1" i="1" dirty="0" smtClean="0">
                <a:solidFill>
                  <a:schemeClr val="bg1"/>
                </a:solidFill>
              </a:rPr>
              <a:t>//</a:t>
            </a:r>
            <a:r>
              <a:rPr lang="ru-RU" sz="7000" b="1" i="1" dirty="0" smtClean="0">
                <a:solidFill>
                  <a:schemeClr val="bg1"/>
                </a:solidFill>
              </a:rPr>
              <a:t>Снега белей, да, снега белей; Омой меня,</a:t>
            </a:r>
            <a:r>
              <a:rPr lang="en-US" sz="7000" b="1" i="1" dirty="0" smtClean="0">
                <a:solidFill>
                  <a:schemeClr val="bg1"/>
                </a:solidFill>
              </a:rPr>
              <a:t> </a:t>
            </a:r>
            <a:r>
              <a:rPr lang="ru-RU" sz="7000" b="1" i="1" dirty="0" smtClean="0">
                <a:solidFill>
                  <a:schemeClr val="bg1"/>
                </a:solidFill>
              </a:rPr>
              <a:t>стану я снега белей.</a:t>
            </a:r>
            <a:r>
              <a:rPr lang="en-US" sz="7000" b="1" i="1" dirty="0" smtClean="0">
                <a:solidFill>
                  <a:schemeClr val="bg1"/>
                </a:solidFill>
              </a:rPr>
              <a:t>//</a:t>
            </a:r>
            <a:endParaRPr lang="ru-RU" sz="7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400" b="1" dirty="0" smtClean="0">
                <a:solidFill>
                  <a:schemeClr val="bg1"/>
                </a:solidFill>
              </a:rPr>
              <a:t>3. И с верою я принимаю Твой дар; Очищено сердце</a:t>
            </a:r>
            <a:r>
              <a:rPr lang="en-US" sz="6400" b="1" dirty="0" smtClean="0">
                <a:solidFill>
                  <a:schemeClr val="bg1"/>
                </a:solidFill>
              </a:rPr>
              <a:t> </a:t>
            </a:r>
            <a:r>
              <a:rPr lang="ru-RU" sz="6400" b="1" dirty="0" smtClean="0">
                <a:solidFill>
                  <a:schemeClr val="bg1"/>
                </a:solidFill>
              </a:rPr>
              <a:t>любовью Твоей. Я знаю, молитве Спаситель мой</a:t>
            </a:r>
            <a:r>
              <a:rPr lang="en-US" sz="6400" b="1" dirty="0" smtClean="0">
                <a:solidFill>
                  <a:schemeClr val="bg1"/>
                </a:solidFill>
              </a:rPr>
              <a:t> </a:t>
            </a:r>
            <a:r>
              <a:rPr lang="ru-RU" sz="6400" b="1" dirty="0" smtClean="0">
                <a:solidFill>
                  <a:schemeClr val="bg1"/>
                </a:solidFill>
              </a:rPr>
              <a:t>внял И сделал нечистое снега белей.</a:t>
            </a:r>
            <a:endParaRPr lang="ru-RU" sz="6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en-US" sz="7000" b="1" i="1" dirty="0" smtClean="0">
                <a:solidFill>
                  <a:schemeClr val="bg1"/>
                </a:solidFill>
              </a:rPr>
              <a:t>//</a:t>
            </a:r>
            <a:r>
              <a:rPr lang="ru-RU" sz="7000" b="1" i="1" dirty="0" smtClean="0">
                <a:solidFill>
                  <a:schemeClr val="bg1"/>
                </a:solidFill>
              </a:rPr>
              <a:t>Снега белей, да, снега белей; Омой меня,</a:t>
            </a:r>
            <a:r>
              <a:rPr lang="en-US" sz="7000" b="1" i="1" dirty="0" smtClean="0">
                <a:solidFill>
                  <a:schemeClr val="bg1"/>
                </a:solidFill>
              </a:rPr>
              <a:t> </a:t>
            </a:r>
            <a:r>
              <a:rPr lang="ru-RU" sz="7000" b="1" i="1" dirty="0" smtClean="0">
                <a:solidFill>
                  <a:schemeClr val="bg1"/>
                </a:solidFill>
              </a:rPr>
              <a:t>стану я снега белей.</a:t>
            </a:r>
            <a:r>
              <a:rPr lang="en-US" sz="7000" b="1" i="1" dirty="0" smtClean="0">
                <a:solidFill>
                  <a:schemeClr val="bg1"/>
                </a:solidFill>
              </a:rPr>
              <a:t>//</a:t>
            </a:r>
            <a:br>
              <a:rPr lang="en-US" sz="7000" b="1" i="1" dirty="0" smtClean="0">
                <a:solidFill>
                  <a:schemeClr val="bg1"/>
                </a:solidFill>
              </a:rPr>
            </a:br>
            <a:r>
              <a:rPr lang="en-US" sz="7000" b="1" i="1" dirty="0" smtClean="0">
                <a:solidFill>
                  <a:schemeClr val="bg1"/>
                </a:solidFill>
              </a:rPr>
              <a:t>* * *</a:t>
            </a:r>
            <a:endParaRPr lang="ru-RU" sz="7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124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Господь, мой Спаситель, Тебя я молю,  Твоей омой кровию душу мою. Мне чистое сердце пошли от Тебя И снега белее соделай меня.</vt:lpstr>
      <vt:lpstr>//Снега белей, да, снега белей; Омой меня, стану я снега белей.//</vt:lpstr>
      <vt:lpstr>2. Господь, мой Спаситель, внемли Ты мольбе И Сам освяти меня в жертву Себе. Всецело Тебе отдаю я себя. Ах, снега белее соделай меня!</vt:lpstr>
      <vt:lpstr>//Снега белей, да, снега белей; Омой меня, стану я снега белей.//</vt:lpstr>
      <vt:lpstr>3. И с верою я принимаю Твой дар; Очищено сердце любовью Твоей. Я знаю, молитве Спаситель мой внял И сделал нечистое снега белей.</vt:lpstr>
      <vt:lpstr>//Снега белей, да, снега белей; Омой меня, стану я снега белей.// * * *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Господь, мой Спаситель, Тебя я молю,  Твоей омой кровию душу мою. Мне чистое сердце пошли от Тебя И снега белее соделай меня.</dc:title>
  <dc:creator>Record</dc:creator>
  <cp:lastModifiedBy>Projector</cp:lastModifiedBy>
  <cp:revision>2</cp:revision>
  <dcterms:created xsi:type="dcterms:W3CDTF">2012-04-21T17:15:01Z</dcterms:created>
  <dcterms:modified xsi:type="dcterms:W3CDTF">2013-08-11T15:32:48Z</dcterms:modified>
</cp:coreProperties>
</file>