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486" autoAdjust="0"/>
  </p:normalViewPr>
  <p:slideViewPr>
    <p:cSldViewPr>
      <p:cViewPr varScale="1">
        <p:scale>
          <a:sx n="66" d="100"/>
          <a:sy n="66" d="100"/>
        </p:scale>
        <p:origin x="-101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3CA31-7619-44E1-B54D-72DC7568039F}" type="datetimeFigureOut">
              <a:rPr lang="ru-RU" smtClean="0"/>
              <a:pPr/>
              <a:t>11.08.2013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 1. Грех победить, о, желаешь ли ты? Есть сила в крови, в крови Христа! Сердцем в свободу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Христову войти? Есть сила - в Его крови. </a:t>
            </a:r>
            <a:endParaRPr lang="ru-RU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 </a:t>
            </a:r>
            <a:r>
              <a:rPr lang="ru-RU" sz="6000" b="1" i="1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Сила Божья животворная В крови Христа! Сила Божья </a:t>
            </a:r>
            <a:r>
              <a:rPr lang="ru-RU" sz="6000" b="1" i="1" dirty="0" smtClean="0">
                <a:solidFill>
                  <a:schemeClr val="bg1"/>
                </a:solidFill>
              </a:rPr>
              <a:t>животворная В  </a:t>
            </a:r>
            <a:r>
              <a:rPr lang="ru-RU" sz="6000" b="1" i="1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драгоценной крови Христа.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 </a:t>
            </a:r>
            <a:r>
              <a:rPr lang="ru-RU" sz="6000" b="1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2. Хочешь ли гордость и страсть умертвить? Есть сила в крови, в крови Христа! Может Христос весь твой грех удалить, Есть сила - в Его крови. </a:t>
            </a:r>
            <a:endParaRPr lang="ru-RU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 </a:t>
            </a:r>
            <a:r>
              <a:rPr lang="ru-RU" sz="6000" b="1" i="1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Сила Божья </a:t>
            </a:r>
            <a:r>
              <a:rPr lang="ru-RU" sz="6000" b="1" i="1" dirty="0" smtClean="0">
                <a:solidFill>
                  <a:schemeClr val="bg1"/>
                </a:solidFill>
              </a:rPr>
              <a:t>животворная В </a:t>
            </a:r>
            <a:r>
              <a:rPr lang="ru-RU" sz="6000" b="1" i="1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крови Христа! Сила Божья </a:t>
            </a:r>
            <a:r>
              <a:rPr lang="ru-RU" sz="6000" b="1" i="1" dirty="0" smtClean="0">
                <a:solidFill>
                  <a:schemeClr val="bg1"/>
                </a:solidFill>
              </a:rPr>
              <a:t>животворная В  </a:t>
            </a:r>
            <a:r>
              <a:rPr lang="ru-RU" sz="6000" b="1" i="1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драгоценной крови Христа.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 </a:t>
            </a:r>
            <a:r>
              <a:rPr lang="ru-RU" sz="6000" b="1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3. Жаждешь ли снега белее ты быть? Есть сила в крови, в крови Христа! Кровь Иисуса все может омыть, Есть сила - в Его крови. </a:t>
            </a:r>
            <a:endParaRPr lang="ru-RU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 </a:t>
            </a:r>
            <a:r>
              <a:rPr lang="ru-RU" sz="6000" b="1" i="1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Сила Божья </a:t>
            </a:r>
            <a:r>
              <a:rPr lang="ru-RU" sz="6000" b="1" i="1" dirty="0" smtClean="0">
                <a:solidFill>
                  <a:schemeClr val="bg1"/>
                </a:solidFill>
              </a:rPr>
              <a:t>животворная В </a:t>
            </a:r>
            <a:r>
              <a:rPr lang="ru-RU" sz="6000" b="1" i="1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крови Христа! Сила Божья </a:t>
            </a:r>
            <a:r>
              <a:rPr lang="ru-RU" sz="6000" b="1" i="1" dirty="0" smtClean="0">
                <a:solidFill>
                  <a:schemeClr val="bg1"/>
                </a:solidFill>
              </a:rPr>
              <a:t>животворная В  </a:t>
            </a:r>
            <a:r>
              <a:rPr lang="ru-RU" sz="6000" b="1" i="1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драгоценной крови Христа.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 </a:t>
            </a:r>
            <a:r>
              <a:rPr lang="ru-RU" sz="6000" b="1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4. Господу хочешь ли верно служить? Есть сила в крови, в крови Христа! Жизнью, устами Иисуса хвалить, Есть сила - в Его крови.</a:t>
            </a:r>
            <a:endParaRPr lang="ru-RU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744793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 </a:t>
            </a:r>
            <a:r>
              <a:rPr lang="ru-RU" sz="6000" b="1" i="1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Сила Божья </a:t>
            </a:r>
            <a:r>
              <a:rPr lang="ru-RU" sz="6000" b="1" i="1" dirty="0" smtClean="0">
                <a:solidFill>
                  <a:schemeClr val="bg1"/>
                </a:solidFill>
              </a:rPr>
              <a:t>животворная В </a:t>
            </a:r>
            <a:r>
              <a:rPr lang="ru-RU" sz="6000" b="1" i="1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крови Христа! Сила Божья </a:t>
            </a:r>
            <a:r>
              <a:rPr lang="ru-RU" sz="6000" b="1" i="1" dirty="0" smtClean="0">
                <a:solidFill>
                  <a:schemeClr val="bg1"/>
                </a:solidFill>
              </a:rPr>
              <a:t>животворная В  </a:t>
            </a:r>
            <a:r>
              <a:rPr lang="ru-RU" sz="6000" b="1" i="1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драгоценной крови Христа. </a:t>
            </a:r>
            <a:r>
              <a:rPr lang="en-US" sz="6000" b="1" i="1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6000" b="1" i="1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6000" b="1" i="1" dirty="0" smtClean="0">
                <a:solidFill>
                  <a:schemeClr val="bg1"/>
                </a:solidFill>
              </a:rPr>
              <a:t>* * *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184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1. Грех победить, о, желаешь ли ты? Есть сила в крови, в крови Христа! Сердцем в свободу Христову войти? Есть сила - в Его крови. </vt:lpstr>
      <vt:lpstr> Сила Божья животворная В крови Христа! Сила Божья животворная В  драгоценной крови Христа. </vt:lpstr>
      <vt:lpstr> 2. Хочешь ли гордость и страсть умертвить? Есть сила в крови, в крови Христа! Может Христос весь твой грех удалить, Есть сила - в Его крови. </vt:lpstr>
      <vt:lpstr> Сила Божья животворная В крови Христа! Сила Божья животворная В  драгоценной крови Христа. </vt:lpstr>
      <vt:lpstr> 3. Жаждешь ли снега белее ты быть? Есть сила в крови, в крови Христа! Кровь Иисуса все может омыть, Есть сила - в Его крови. </vt:lpstr>
      <vt:lpstr> Сила Божья животворная В крови Христа! Сила Божья животворная В  драгоценной крови Христа. </vt:lpstr>
      <vt:lpstr> 4. Господу хочешь ли верно служить? Есть сила в крови, в крови Христа! Жизнью, устами Иисуса хвалить, Есть сила - в Его крови.</vt:lpstr>
      <vt:lpstr> Сила Божья животворная В крови Христа! Сила Божья животворная В  драгоценной крови Христа.  * * *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Крест - орудье казни - На Голгофу нес Кротко, без боязни Мой Господь Христос.</dc:title>
  <dc:creator>Emmanuil</dc:creator>
  <cp:lastModifiedBy>Projector</cp:lastModifiedBy>
  <cp:revision>5</cp:revision>
  <dcterms:created xsi:type="dcterms:W3CDTF">2011-10-24T11:34:49Z</dcterms:created>
  <dcterms:modified xsi:type="dcterms:W3CDTF">2013-08-11T15:32:22Z</dcterms:modified>
</cp:coreProperties>
</file>