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1. Крест - орудье казни - На Голгофу нес Кротко, без боязни Мой Господь Христос.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2. И Его хотенье, Чтоб в пути земном Шел и я в терпенье Под Его крестом.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3. Но, идя смиренно Под крестом скорбей, Падал Царь вселенной На глазах людей. 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4. Мой же крест суровый Сам Он облегчил, Сняв греха оковы, Бремя усладил. 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5. Его иго благо, И в душе моей Радость и отвага Под крестом скорбей. 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6. Его бремя, знаю, Будет мне легко; На Него взираю, Он не далеко.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107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Крест - орудье казни - На Голгофу нес Кротко, без боязни Мой Господь Христос.</vt:lpstr>
      <vt:lpstr>2. И Его хотенье, Чтоб в пути земном Шел и я в терпенье Под Его крестом.</vt:lpstr>
      <vt:lpstr>3. Но, идя смиренно Под крестом скорбей, Падал Царь вселенной На глазах людей. </vt:lpstr>
      <vt:lpstr>4. Мой же крест суровый Сам Он облегчил, Сняв греха оковы, Бремя усладил. </vt:lpstr>
      <vt:lpstr>5. Его иго благо, И в душе моей Радость и отвага Под крестом скорбей. </vt:lpstr>
      <vt:lpstr>6. Его бремя, знаю, Будет мне легко; На Него взираю, Он не далеко.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2</cp:revision>
  <dcterms:created xsi:type="dcterms:W3CDTF">2011-10-24T11:34:49Z</dcterms:created>
  <dcterms:modified xsi:type="dcterms:W3CDTF">2011-10-24T11:40:04Z</dcterms:modified>
</cp:coreProperties>
</file>