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41" autoAdjust="0"/>
  </p:normalViewPr>
  <p:slideViewPr>
    <p:cSldViewPr>
      <p:cViewPr varScale="1">
        <p:scale>
          <a:sx n="66" d="100"/>
          <a:sy n="66" d="100"/>
        </p:scale>
        <p:origin x="-55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544C-41DE-4B7C-A3C9-0669B7082987}" type="datetimeFigureOut">
              <a:rPr lang="ru-RU" smtClean="0"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5EF2A-9FB7-479B-9CC6-918AC649D5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544C-41DE-4B7C-A3C9-0669B7082987}" type="datetimeFigureOut">
              <a:rPr lang="ru-RU" smtClean="0"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5EF2A-9FB7-479B-9CC6-918AC649D5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544C-41DE-4B7C-A3C9-0669B7082987}" type="datetimeFigureOut">
              <a:rPr lang="ru-RU" smtClean="0"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5EF2A-9FB7-479B-9CC6-918AC649D5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544C-41DE-4B7C-A3C9-0669B7082987}" type="datetimeFigureOut">
              <a:rPr lang="ru-RU" smtClean="0"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5EF2A-9FB7-479B-9CC6-918AC649D5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544C-41DE-4B7C-A3C9-0669B7082987}" type="datetimeFigureOut">
              <a:rPr lang="ru-RU" smtClean="0"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5EF2A-9FB7-479B-9CC6-918AC649D5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544C-41DE-4B7C-A3C9-0669B7082987}" type="datetimeFigureOut">
              <a:rPr lang="ru-RU" smtClean="0"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5EF2A-9FB7-479B-9CC6-918AC649D5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544C-41DE-4B7C-A3C9-0669B7082987}" type="datetimeFigureOut">
              <a:rPr lang="ru-RU" smtClean="0"/>
              <a:t>12.01.2013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5EF2A-9FB7-479B-9CC6-918AC649D5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544C-41DE-4B7C-A3C9-0669B7082987}" type="datetimeFigureOut">
              <a:rPr lang="ru-RU" smtClean="0"/>
              <a:t>12.01.2013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5EF2A-9FB7-479B-9CC6-918AC649D5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544C-41DE-4B7C-A3C9-0669B7082987}" type="datetimeFigureOut">
              <a:rPr lang="ru-RU" smtClean="0"/>
              <a:t>12.01.2013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5EF2A-9FB7-479B-9CC6-918AC649D5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544C-41DE-4B7C-A3C9-0669B7082987}" type="datetimeFigureOut">
              <a:rPr lang="ru-RU" smtClean="0"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5EF2A-9FB7-479B-9CC6-918AC649D5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544C-41DE-4B7C-A3C9-0669B7082987}" type="datetimeFigureOut">
              <a:rPr lang="ru-RU" smtClean="0"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5EF2A-9FB7-479B-9CC6-918AC649D5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B544C-41DE-4B7C-A3C9-0669B7082987}" type="datetimeFigureOut">
              <a:rPr lang="ru-RU" smtClean="0"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5EF2A-9FB7-479B-9CC6-918AC649D57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73355"/>
            <a:ext cx="9144000" cy="1470025"/>
          </a:xfrm>
        </p:spPr>
        <p:txBody>
          <a:bodyPr>
            <a:noAutofit/>
          </a:bodyPr>
          <a:lstStyle/>
          <a:p>
            <a:r>
              <a:rPr lang="ru-RU" sz="7000" b="1" dirty="0" smtClean="0">
                <a:solidFill>
                  <a:schemeClr val="bg1"/>
                </a:solidFill>
              </a:rPr>
              <a:t>1. Иисусу верить не напрасно, Не напрасно доверять Ему! Всякий день могу я жить прекрасно, Доверяя Богу моему!</a:t>
            </a:r>
            <a:endParaRPr lang="ru-RU" sz="7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73355"/>
            <a:ext cx="9144000" cy="1470025"/>
          </a:xfrm>
        </p:spPr>
        <p:txBody>
          <a:bodyPr>
            <a:noAutofit/>
          </a:bodyPr>
          <a:lstStyle/>
          <a:p>
            <a:r>
              <a:rPr lang="ru-RU" sz="6800" b="1" i="1" dirty="0" smtClean="0">
                <a:solidFill>
                  <a:schemeClr val="bg1"/>
                </a:solidFill>
              </a:rPr>
              <a:t>И спокоен я: ведь Он всё знает, Он - мой щит на жизненном пути. Днём ведёт и ночью охраняет, С Ним хочу по жизни я идти!</a:t>
            </a:r>
            <a:endParaRPr lang="ru-RU" sz="6800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73355"/>
            <a:ext cx="9144000" cy="1470025"/>
          </a:xfrm>
        </p:spPr>
        <p:txBody>
          <a:bodyPr>
            <a:noAutofit/>
          </a:bodyPr>
          <a:lstStyle/>
          <a:p>
            <a:r>
              <a:rPr lang="ru-RU" sz="6700" b="1" dirty="0" smtClean="0">
                <a:solidFill>
                  <a:schemeClr val="bg1"/>
                </a:solidFill>
              </a:rPr>
              <a:t>2. Не напрасно каждый день молится, С Иисусом втайне говорить, Сердцем страждущим пред Ним склониться, Боль души Он может излечить,</a:t>
            </a:r>
            <a:endParaRPr lang="ru-RU" sz="67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73355"/>
            <a:ext cx="9144000" cy="1470025"/>
          </a:xfrm>
        </p:spPr>
        <p:txBody>
          <a:bodyPr>
            <a:noAutofit/>
          </a:bodyPr>
          <a:lstStyle/>
          <a:p>
            <a:r>
              <a:rPr lang="ru-RU" sz="6700" b="1" i="1" dirty="0" smtClean="0">
                <a:solidFill>
                  <a:schemeClr val="bg1"/>
                </a:solidFill>
              </a:rPr>
              <a:t>Он ведь знает все мои страданья. Если я иным желаю стать, Видит слёзы разочарованья, Может силу слабому мне дать!</a:t>
            </a:r>
            <a:endParaRPr lang="ru-RU" sz="6700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1917"/>
            <a:ext cx="9144000" cy="1470025"/>
          </a:xfrm>
        </p:spPr>
        <p:txBody>
          <a:bodyPr>
            <a:noAutofit/>
          </a:bodyPr>
          <a:lstStyle/>
          <a:p>
            <a:r>
              <a:rPr lang="ru-RU" sz="6700" b="1" dirty="0" smtClean="0">
                <a:solidFill>
                  <a:schemeClr val="bg1"/>
                </a:solidFill>
              </a:rPr>
              <a:t>3. Не напрасно каждый день бороться, Чтобы «я» своё поработить. Лишь однажды, всякий день даётся –  постарайся с мудростью прожить.</a:t>
            </a:r>
            <a:endParaRPr lang="ru-RU" sz="67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1917"/>
            <a:ext cx="9144000" cy="1470025"/>
          </a:xfrm>
        </p:spPr>
        <p:txBody>
          <a:bodyPr>
            <a:noAutofit/>
          </a:bodyPr>
          <a:lstStyle/>
          <a:p>
            <a:r>
              <a:rPr lang="ru-RU" sz="6800" b="1" i="1" dirty="0" smtClean="0">
                <a:solidFill>
                  <a:schemeClr val="bg1"/>
                </a:solidFill>
              </a:rPr>
              <a:t>И поэтому я умоляю: «Иисус, в борьбе упасть не дай! Лишь с Тобою странствовать желаю, Одного меня не оставляй!»</a:t>
            </a:r>
            <a:endParaRPr lang="ru-RU" sz="6800" b="1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154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1. Иисусу верить не напрасно, Не напрасно доверять Ему! Всякий день могу я жить прекрасно, Доверяя Богу моему!</vt:lpstr>
      <vt:lpstr>И спокоен я: ведь Он всё знает, Он - мой щит на жизненном пути. Днём ведёт и ночью охраняет, С Ним хочу по жизни я идти!</vt:lpstr>
      <vt:lpstr>2. Не напрасно каждый день молится, С Иисусом втайне говорить, Сердцем страждущим пред Ним склониться, Боль души Он может излечить,</vt:lpstr>
      <vt:lpstr>Он ведь знает все мои страданья. Если я иным желаю стать, Видит слёзы разочарованья, Может силу слабому мне дать!</vt:lpstr>
      <vt:lpstr>3. Не напрасно каждый день бороться, Чтобы «я» своё поработить. Лишь однажды, всякий день даётся –  постарайся с мудростью прожить.</vt:lpstr>
      <vt:lpstr>И поэтому я умоляю: «Иисус, в борьбе упасть не дай! Лишь с Тобою странствовать желаю, Одного меня не оставляй!»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Иисусу верить не напрасно, Не напрасно доверять Ему! Всякий день могу я жить прекрасно, Доверяя Богу моему!</dc:title>
  <dc:creator>Projector</dc:creator>
  <cp:lastModifiedBy>Projector</cp:lastModifiedBy>
  <cp:revision>2</cp:revision>
  <dcterms:created xsi:type="dcterms:W3CDTF">2013-01-12T18:01:27Z</dcterms:created>
  <dcterms:modified xsi:type="dcterms:W3CDTF">2013-01-12T18:14:27Z</dcterms:modified>
</cp:coreProperties>
</file>