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15" autoAdjust="0"/>
    <p:restoredTop sz="86486" autoAdjust="0"/>
  </p:normalViewPr>
  <p:slideViewPr>
    <p:cSldViewPr>
      <p:cViewPr varScale="1">
        <p:scale>
          <a:sx n="66" d="100"/>
          <a:sy n="66" d="100"/>
        </p:scale>
        <p:origin x="-10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040ABB-1368-4F15-9A29-374B8A9F07C1}" type="datetimeFigureOut">
              <a:rPr lang="ru-RU" smtClean="0"/>
              <a:pPr/>
              <a:t>04.08.2013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94E3C9-AA51-46EF-8917-6B32BF14B07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КОНЦОВКУ ПОВТОРЯЕМ 2 РАЗА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4E3C9-AA51-46EF-8917-6B32BF14B07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 smtClean="0"/>
              <a:t>КОНЦОВКУ ПОВТОРЯЕМ 2 РАЗА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4E3C9-AA51-46EF-8917-6B32BF14B073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 smtClean="0"/>
              <a:t>КОНЦОВКУ ПОВТОРЯЕМ 2 РАЗА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4E3C9-AA51-46EF-8917-6B32BF14B073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 smtClean="0"/>
              <a:t>КОНЦОВКУ ПОВТОРЯЕМ 2 РАЗА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4E3C9-AA51-46EF-8917-6B32BF14B073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D7EC1-9F2A-48B3-A40A-6A69AE2B511E}" type="datetimeFigureOut">
              <a:rPr lang="ru-RU" smtClean="0"/>
              <a:pPr/>
              <a:t>04.08.2013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4C3D6-2186-483B-ADDD-C03288D618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D7EC1-9F2A-48B3-A40A-6A69AE2B511E}" type="datetimeFigureOut">
              <a:rPr lang="ru-RU" smtClean="0"/>
              <a:pPr/>
              <a:t>04.08.2013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4C3D6-2186-483B-ADDD-C03288D618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D7EC1-9F2A-48B3-A40A-6A69AE2B511E}" type="datetimeFigureOut">
              <a:rPr lang="ru-RU" smtClean="0"/>
              <a:pPr/>
              <a:t>04.08.2013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4C3D6-2186-483B-ADDD-C03288D618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D7EC1-9F2A-48B3-A40A-6A69AE2B511E}" type="datetimeFigureOut">
              <a:rPr lang="ru-RU" smtClean="0"/>
              <a:pPr/>
              <a:t>04.08.2013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4C3D6-2186-483B-ADDD-C03288D618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D7EC1-9F2A-48B3-A40A-6A69AE2B511E}" type="datetimeFigureOut">
              <a:rPr lang="ru-RU" smtClean="0"/>
              <a:pPr/>
              <a:t>04.08.2013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4C3D6-2186-483B-ADDD-C03288D618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D7EC1-9F2A-48B3-A40A-6A69AE2B511E}" type="datetimeFigureOut">
              <a:rPr lang="ru-RU" smtClean="0"/>
              <a:pPr/>
              <a:t>04.08.2013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4C3D6-2186-483B-ADDD-C03288D618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D7EC1-9F2A-48B3-A40A-6A69AE2B511E}" type="datetimeFigureOut">
              <a:rPr lang="ru-RU" smtClean="0"/>
              <a:pPr/>
              <a:t>04.08.2013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4C3D6-2186-483B-ADDD-C03288D618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D7EC1-9F2A-48B3-A40A-6A69AE2B511E}" type="datetimeFigureOut">
              <a:rPr lang="ru-RU" smtClean="0"/>
              <a:pPr/>
              <a:t>04.08.2013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4C3D6-2186-483B-ADDD-C03288D618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D7EC1-9F2A-48B3-A40A-6A69AE2B511E}" type="datetimeFigureOut">
              <a:rPr lang="ru-RU" smtClean="0"/>
              <a:pPr/>
              <a:t>04.08.2013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4C3D6-2186-483B-ADDD-C03288D618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D7EC1-9F2A-48B3-A40A-6A69AE2B511E}" type="datetimeFigureOut">
              <a:rPr lang="ru-RU" smtClean="0"/>
              <a:pPr/>
              <a:t>04.08.2013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4C3D6-2186-483B-ADDD-C03288D618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D7EC1-9F2A-48B3-A40A-6A69AE2B511E}" type="datetimeFigureOut">
              <a:rPr lang="ru-RU" smtClean="0"/>
              <a:pPr/>
              <a:t>04.08.2013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4C3D6-2186-483B-ADDD-C03288D618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DD7EC1-9F2A-48B3-A40A-6A69AE2B511E}" type="datetimeFigureOut">
              <a:rPr lang="ru-RU" smtClean="0"/>
              <a:pPr/>
              <a:t>04.08.2013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4C3D6-2186-483B-ADDD-C03288D618D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01917"/>
            <a:ext cx="9144000" cy="1470025"/>
          </a:xfrm>
        </p:spPr>
        <p:txBody>
          <a:bodyPr>
            <a:noAutofit/>
          </a:bodyPr>
          <a:lstStyle/>
          <a:p>
            <a:r>
              <a:rPr lang="ru-RU" sz="6400" b="1" dirty="0" smtClean="0">
                <a:solidFill>
                  <a:schemeClr val="bg1"/>
                </a:solidFill>
              </a:rPr>
              <a:t>1. Когда в пути душа утомляется под бременем борьбы и труда, </a:t>
            </a:r>
            <a:r>
              <a:rPr lang="ru-RU" sz="6400" b="1" i="1" dirty="0" smtClean="0">
                <a:solidFill>
                  <a:schemeClr val="bg1"/>
                </a:solidFill>
              </a:rPr>
              <a:t>Спешу я в церковь, где не кончается источник мира, радости никогда.</a:t>
            </a:r>
            <a:endParaRPr lang="ru-RU" sz="64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ru-RU" sz="6400" b="1" dirty="0" smtClean="0">
                <a:solidFill>
                  <a:schemeClr val="bg1"/>
                </a:solidFill>
              </a:rPr>
              <a:t>2. Под звуки псалмов общего пения Я умиляюсь сердцем до слёз, </a:t>
            </a:r>
            <a:r>
              <a:rPr lang="ru-RU" sz="6400" b="1" i="1" dirty="0" smtClean="0">
                <a:solidFill>
                  <a:schemeClr val="bg1"/>
                </a:solidFill>
              </a:rPr>
              <a:t>Чрез проповедника откровения Души касается нежно так Христос.</a:t>
            </a:r>
            <a:endParaRPr lang="ru-RU" sz="64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0" y="2601917"/>
            <a:ext cx="9144000" cy="1470025"/>
          </a:xfrm>
        </p:spPr>
        <p:txBody>
          <a:bodyPr>
            <a:noAutofit/>
          </a:bodyPr>
          <a:lstStyle/>
          <a:p>
            <a:r>
              <a:rPr lang="ru-RU" sz="6400" b="1" dirty="0" smtClean="0">
                <a:solidFill>
                  <a:schemeClr val="bg1"/>
                </a:solidFill>
              </a:rPr>
              <a:t>3. И если в сердце боль затаилась, Кем огорчён или ранен стрелой, </a:t>
            </a:r>
            <a:r>
              <a:rPr lang="ru-RU" sz="6400" b="1" i="1" dirty="0" smtClean="0">
                <a:solidFill>
                  <a:schemeClr val="bg1"/>
                </a:solidFill>
              </a:rPr>
              <a:t>Кровью Христа, из ран что струилась, Я вновь омыт и счастлив иду домой.</a:t>
            </a:r>
            <a:endParaRPr lang="ru-RU" sz="64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0" y="2857496"/>
            <a:ext cx="9144000" cy="1470025"/>
          </a:xfrm>
        </p:spPr>
        <p:txBody>
          <a:bodyPr>
            <a:noAutofit/>
          </a:bodyPr>
          <a:lstStyle/>
          <a:p>
            <a:r>
              <a:rPr lang="ru-RU" sz="6200" b="1" dirty="0" smtClean="0">
                <a:solidFill>
                  <a:schemeClr val="bg1"/>
                </a:solidFill>
              </a:rPr>
              <a:t>4. Мой бедный друг, ты жизнью израненный, Ты посетил молитвенный дом. </a:t>
            </a:r>
            <a:r>
              <a:rPr lang="ru-RU" sz="6200" b="1" i="1" dirty="0" smtClean="0">
                <a:solidFill>
                  <a:schemeClr val="bg1"/>
                </a:solidFill>
              </a:rPr>
              <a:t>Прими спасенье в день этот памятный, И вместе с нами радостно в путь пойдём</a:t>
            </a:r>
            <a:r>
              <a:rPr lang="ru-RU" sz="6200" b="1" i="1" dirty="0" smtClean="0">
                <a:solidFill>
                  <a:schemeClr val="bg1"/>
                </a:solidFill>
              </a:rPr>
              <a:t>.</a:t>
            </a:r>
            <a:r>
              <a:rPr lang="en-US" sz="6200" b="1" i="1" dirty="0" smtClean="0">
                <a:solidFill>
                  <a:schemeClr val="bg1"/>
                </a:solidFill>
              </a:rPr>
              <a:t/>
            </a:r>
            <a:br>
              <a:rPr lang="en-US" sz="6200" b="1" i="1" dirty="0" smtClean="0">
                <a:solidFill>
                  <a:schemeClr val="bg1"/>
                </a:solidFill>
              </a:rPr>
            </a:br>
            <a:r>
              <a:rPr lang="en-US" sz="6200" b="1" i="1" dirty="0" smtClean="0">
                <a:solidFill>
                  <a:schemeClr val="bg1"/>
                </a:solidFill>
              </a:rPr>
              <a:t>* * *</a:t>
            </a:r>
            <a:endParaRPr lang="ru-RU" sz="62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131</Words>
  <Application>Microsoft Office PowerPoint</Application>
  <PresentationFormat>Экран (4:3)</PresentationFormat>
  <Paragraphs>12</Paragraphs>
  <Slides>4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1. Когда в пути душа утомляется под бременем борьбы и труда, Спешу я в церковь, где не кончается источник мира, радости никогда.</vt:lpstr>
      <vt:lpstr>2. Под звуки псалмов общего пения Я умиляюсь сердцем до слёз, Чрез проповедника откровения Души касается нежно так Христос.</vt:lpstr>
      <vt:lpstr>3. И если в сердце боль затаилась, Кем огорчён или ранен стрелой, Кровью Христа, из ран что струилась, Я вновь омыт и счастлив иду домой.</vt:lpstr>
      <vt:lpstr>4. Мой бедный друг, ты жизнью израненный, Ты посетил молитвенный дом. Прими спасенье в день этот памятный, И вместе с нами радостно в путь пойдём. * * *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Когда в пути душа утомляется под бременем борьбы и труда, Спешу я в церковь, где не кончается источник мира, радости никогда.</dc:title>
  <dc:creator>Emmanuil</dc:creator>
  <cp:lastModifiedBy>Projector</cp:lastModifiedBy>
  <cp:revision>4</cp:revision>
  <dcterms:created xsi:type="dcterms:W3CDTF">2011-10-20T16:35:48Z</dcterms:created>
  <dcterms:modified xsi:type="dcterms:W3CDTF">2013-08-04T07:55:09Z</dcterms:modified>
</cp:coreProperties>
</file>