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41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59C87-C70A-4DF1-9ADB-003C04637B97}" type="datetimeFigureOut">
              <a:rPr lang="ru-RU" smtClean="0"/>
              <a:t>04.08.2013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E412C-4AA5-462B-AFDF-ACFC2F7492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Концовку 2 раза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E412C-4AA5-462B-AFDF-ACFC2F74929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Концовку 2 раза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E412C-4AA5-462B-AFDF-ACFC2F74929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Концовку 2 раза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E412C-4AA5-462B-AFDF-ACFC2F749299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Концовку 2 раза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E412C-4AA5-462B-AFDF-ACFC2F749299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969F-B8FF-4782-A6E4-F26B8CD56BE5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01ED-34CA-4198-95F8-3F4008973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969F-B8FF-4782-A6E4-F26B8CD56BE5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01ED-34CA-4198-95F8-3F4008973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969F-B8FF-4782-A6E4-F26B8CD56BE5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01ED-34CA-4198-95F8-3F4008973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969F-B8FF-4782-A6E4-F26B8CD56BE5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01ED-34CA-4198-95F8-3F4008973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969F-B8FF-4782-A6E4-F26B8CD56BE5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01ED-34CA-4198-95F8-3F4008973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969F-B8FF-4782-A6E4-F26B8CD56BE5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01ED-34CA-4198-95F8-3F4008973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969F-B8FF-4782-A6E4-F26B8CD56BE5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01ED-34CA-4198-95F8-3F4008973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969F-B8FF-4782-A6E4-F26B8CD56BE5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01ED-34CA-4198-95F8-3F4008973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969F-B8FF-4782-A6E4-F26B8CD56BE5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01ED-34CA-4198-95F8-3F4008973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969F-B8FF-4782-A6E4-F26B8CD56BE5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01ED-34CA-4198-95F8-3F4008973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969F-B8FF-4782-A6E4-F26B8CD56BE5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01ED-34CA-4198-95F8-3F4008973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969F-B8FF-4782-A6E4-F26B8CD56BE5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801ED-34CA-4198-95F8-3F4008973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5500" b="1" dirty="0" smtClean="0">
                <a:solidFill>
                  <a:schemeClr val="bg1"/>
                </a:solidFill>
              </a:rPr>
              <a:t>Тих и красив был тот вечер, Тихо всё было кругом, Нежно природа прощалась С сумрачным светом и днём. Там, высоко над обрывом, Кто-то на арфе играл, </a:t>
            </a:r>
            <a:r>
              <a:rPr lang="ru-RU" sz="5500" b="1" i="1" dirty="0" smtClean="0">
                <a:solidFill>
                  <a:schemeClr val="bg1"/>
                </a:solidFill>
              </a:rPr>
              <a:t>Кто-то, </a:t>
            </a:r>
            <a:r>
              <a:rPr lang="ru-RU" sz="5500" b="1" i="1" dirty="0" err="1" smtClean="0">
                <a:solidFill>
                  <a:schemeClr val="bg1"/>
                </a:solidFill>
              </a:rPr>
              <a:t>склонясь</a:t>
            </a:r>
            <a:r>
              <a:rPr lang="ru-RU" sz="5500" b="1" i="1" dirty="0" smtClean="0">
                <a:solidFill>
                  <a:schemeClr val="bg1"/>
                </a:solidFill>
              </a:rPr>
              <a:t> на колени, Душу свою изливал.</a:t>
            </a:r>
            <a:endParaRPr lang="ru-RU" sz="5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5500" b="1" dirty="0" smtClean="0">
                <a:solidFill>
                  <a:schemeClr val="bg1"/>
                </a:solidFill>
              </a:rPr>
              <a:t>Лились чарующие звуки, Арфа играла сильней, Будто все звуки печали, Все </a:t>
            </a:r>
            <a:r>
              <a:rPr lang="ru-RU" sz="5500" b="1" dirty="0" err="1" smtClean="0">
                <a:solidFill>
                  <a:schemeClr val="bg1"/>
                </a:solidFill>
              </a:rPr>
              <a:t>отражалися</a:t>
            </a:r>
            <a:r>
              <a:rPr lang="ru-RU" sz="5500" b="1" dirty="0" smtClean="0">
                <a:solidFill>
                  <a:schemeClr val="bg1"/>
                </a:solidFill>
              </a:rPr>
              <a:t> в ней. Вдруг </a:t>
            </a:r>
            <a:r>
              <a:rPr lang="ru-RU" sz="5500" b="1" dirty="0" err="1" smtClean="0">
                <a:solidFill>
                  <a:schemeClr val="bg1"/>
                </a:solidFill>
              </a:rPr>
              <a:t>оборвалися</a:t>
            </a:r>
            <a:r>
              <a:rPr lang="ru-RU" sz="5500" b="1" dirty="0" smtClean="0">
                <a:solidFill>
                  <a:schemeClr val="bg1"/>
                </a:solidFill>
              </a:rPr>
              <a:t> струны, Тихо всё стало кругом, </a:t>
            </a:r>
            <a:r>
              <a:rPr lang="ru-RU" sz="5500" b="1" i="1" dirty="0" smtClean="0">
                <a:solidFill>
                  <a:schemeClr val="bg1"/>
                </a:solidFill>
              </a:rPr>
              <a:t>Слышно лишь только рыданье Там, в полумраке ночном.</a:t>
            </a:r>
            <a:endParaRPr lang="ru-RU" sz="5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5500" b="1" dirty="0" smtClean="0">
                <a:solidFill>
                  <a:schemeClr val="bg1"/>
                </a:solidFill>
              </a:rPr>
              <a:t>Тьма всё сильнее сгущалась, На небо вышла луна, Девушка в лунном сиянье Там, над обрывом, видна. И безутешно рыдая, К Богу взывает она. </a:t>
            </a:r>
            <a:r>
              <a:rPr lang="ru-RU" sz="5500" b="1" i="1" dirty="0" smtClean="0">
                <a:solidFill>
                  <a:schemeClr val="bg1"/>
                </a:solidFill>
              </a:rPr>
              <a:t>Слышно в тиши раскаянье, Полные скорби слова.</a:t>
            </a:r>
            <a:endParaRPr lang="ru-RU" sz="5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00305"/>
            <a:ext cx="9144000" cy="1928827"/>
          </a:xfrm>
        </p:spPr>
        <p:txBody>
          <a:bodyPr>
            <a:noAutofit/>
          </a:bodyPr>
          <a:lstStyle/>
          <a:p>
            <a:r>
              <a:rPr lang="ru-RU" sz="5300" b="1" dirty="0" smtClean="0">
                <a:solidFill>
                  <a:schemeClr val="bg1"/>
                </a:solidFill>
              </a:rPr>
              <a:t>Друг мой печальный, угрюмый, Время своё не теряй, Душу свою в раскаянье Богу в служенье отдай. Струны когда оборвутся, Поздно уж будет тогда, </a:t>
            </a:r>
            <a:r>
              <a:rPr lang="ru-RU" sz="5300" b="1" i="1" dirty="0" smtClean="0">
                <a:solidFill>
                  <a:schemeClr val="bg1"/>
                </a:solidFill>
              </a:rPr>
              <a:t>Дни твоей жизни прервутся, Счастье уйдёт навсегда</a:t>
            </a:r>
            <a:r>
              <a:rPr lang="ru-RU" sz="5300" b="1" i="1" dirty="0" smtClean="0">
                <a:solidFill>
                  <a:schemeClr val="bg1"/>
                </a:solidFill>
              </a:rPr>
              <a:t>.</a:t>
            </a:r>
            <a:r>
              <a:rPr lang="en-US" sz="5300" b="1" i="1" dirty="0" smtClean="0">
                <a:solidFill>
                  <a:schemeClr val="bg1"/>
                </a:solidFill>
              </a:rPr>
              <a:t/>
            </a:r>
            <a:br>
              <a:rPr lang="en-US" sz="5300" b="1" i="1" dirty="0" smtClean="0">
                <a:solidFill>
                  <a:schemeClr val="bg1"/>
                </a:solidFill>
              </a:rPr>
            </a:br>
            <a:r>
              <a:rPr lang="en-US" sz="5300" b="1" i="1" dirty="0" smtClean="0">
                <a:solidFill>
                  <a:schemeClr val="bg1"/>
                </a:solidFill>
              </a:rPr>
              <a:t>* * *</a:t>
            </a:r>
            <a:endParaRPr lang="ru-RU" sz="53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172</Words>
  <Application>Microsoft Office PowerPoint</Application>
  <PresentationFormat>Экран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Тих и красив был тот вечер, Тихо всё было кругом, Нежно природа прощалась С сумрачным светом и днём. Там, высоко над обрывом, Кто-то на арфе играл, Кто-то, склонясь на колени, Душу свою изливал.</vt:lpstr>
      <vt:lpstr>Лились чарующие звуки, Арфа играла сильней, Будто все звуки печали, Все отражалися в ней. Вдруг оборвалися струны, Тихо всё стало кругом, Слышно лишь только рыданье Там, в полумраке ночном.</vt:lpstr>
      <vt:lpstr>Тьма всё сильнее сгущалась, На небо вышла луна, Девушка в лунном сиянье Там, над обрывом, видна. И безутешно рыдая, К Богу взывает она. Слышно в тиши раскаянье, Полные скорби слова.</vt:lpstr>
      <vt:lpstr>Друг мой печальный, угрюмый, Время своё не теряй, Душу свою в раскаянье Богу в служенье отдай. Струны когда оборвутся, Поздно уж будет тогда, Дни твоей жизни прервутся, Счастье уйдёт навсегда. * * *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Тих и красив был тот вечер, Тихо всё было кругом, Нежно природа прощалась С сумрачным светом и днём. Там, высоко над обрывом, Кто-то на арфе играл, Кто-то, склонясь на колени, Душу свою изливал.</dc:title>
  <dc:creator>Projector</dc:creator>
  <cp:lastModifiedBy>Projector</cp:lastModifiedBy>
  <cp:revision>3</cp:revision>
  <dcterms:created xsi:type="dcterms:W3CDTF">2012-09-23T06:16:51Z</dcterms:created>
  <dcterms:modified xsi:type="dcterms:W3CDTF">2013-08-04T09:05:54Z</dcterms:modified>
</cp:coreProperties>
</file>