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65BB-CD88-458D-B918-B9F773FA83C8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2F40A-D5EC-4161-ADF1-65A07DB499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7047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С такой </a:t>
            </a:r>
            <a:r>
              <a:rPr lang="ru-RU" sz="6600" b="1" dirty="0" err="1" smtClean="0">
                <a:solidFill>
                  <a:schemeClr val="bg1"/>
                </a:solidFill>
              </a:rPr>
              <a:t>любовию</a:t>
            </a:r>
            <a:r>
              <a:rPr lang="ru-RU" sz="6600" b="1" dirty="0" smtClean="0">
                <a:solidFill>
                  <a:schemeClr val="bg1"/>
                </a:solidFill>
              </a:rPr>
              <a:t>, как мать,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С таким доверием, как дети,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Ты помоги мне принимать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Всё,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чем Ты путь мой здесь отметил.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64904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Без "почему" и без "зачем ",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Не прекословя и не споря,</a:t>
            </a:r>
            <a:r>
              <a:rPr lang="en-US" sz="6600" b="1" dirty="0" smtClean="0">
                <a:solidFill>
                  <a:schemeClr val="bg1"/>
                </a:solidFill>
              </a:rPr>
              <a:t> //</a:t>
            </a:r>
            <a:r>
              <a:rPr lang="ru-RU" sz="6600" b="1" i="1" dirty="0" smtClean="0">
                <a:solidFill>
                  <a:schemeClr val="bg1"/>
                </a:solidFill>
              </a:rPr>
              <a:t>Как я дышу и пью, и ем,</a:t>
            </a:r>
            <a:r>
              <a:rPr lang="en-US" sz="6600" b="1" i="1" dirty="0" smtClean="0">
                <a:solidFill>
                  <a:schemeClr val="bg1"/>
                </a:solidFill>
              </a:rPr>
              <a:t> </a:t>
            </a:r>
            <a:r>
              <a:rPr lang="ru-RU" sz="6600" b="1" i="1" dirty="0" smtClean="0">
                <a:solidFill>
                  <a:schemeClr val="bg1"/>
                </a:solidFill>
              </a:rPr>
              <a:t>Так дай мне принимать и горе.</a:t>
            </a:r>
            <a:r>
              <a:rPr lang="en-US" sz="6600" b="1" i="1" dirty="0" smtClean="0">
                <a:solidFill>
                  <a:schemeClr val="bg1"/>
                </a:solidFill>
              </a:rPr>
              <a:t>//</a:t>
            </a:r>
            <a:endParaRPr lang="ru-RU" sz="6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90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В надежде, что когда-нибудь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Откроешь всё, что скрыто тайной,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И что пройдённый мною путь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Мне ранил ноги не случайно.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90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Что каждый камень </a:t>
            </a:r>
            <a:r>
              <a:rPr lang="ru-RU" sz="6600" b="1" smtClean="0">
                <a:solidFill>
                  <a:schemeClr val="bg1"/>
                </a:solidFill>
              </a:rPr>
              <a:t>на </a:t>
            </a:r>
            <a:r>
              <a:rPr lang="ru-RU" sz="6600" b="1" smtClean="0">
                <a:solidFill>
                  <a:schemeClr val="bg1"/>
                </a:solidFill>
              </a:rPr>
              <a:t>душе,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И каждый шип, и каждый узел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et-EE" sz="6600" b="1" dirty="0" smtClean="0">
                <a:solidFill>
                  <a:schemeClr val="bg1"/>
                </a:solidFill>
              </a:rPr>
              <a:t>//</a:t>
            </a:r>
            <a:r>
              <a:rPr lang="ru-RU" sz="6600" b="1" i="1" dirty="0" smtClean="0">
                <a:solidFill>
                  <a:schemeClr val="bg1"/>
                </a:solidFill>
              </a:rPr>
              <a:t>Мне помогал к Тебе дойти,</a:t>
            </a:r>
            <a:r>
              <a:rPr lang="en-US" sz="6600" b="1" i="1" dirty="0" smtClean="0">
                <a:solidFill>
                  <a:schemeClr val="bg1"/>
                </a:solidFill>
              </a:rPr>
              <a:t> </a:t>
            </a:r>
            <a:r>
              <a:rPr lang="ru-RU" sz="6600" b="1" i="1" dirty="0" smtClean="0">
                <a:solidFill>
                  <a:schemeClr val="bg1"/>
                </a:solidFill>
              </a:rPr>
              <a:t>Не расширял мой путь, а </a:t>
            </a:r>
            <a:r>
              <a:rPr lang="ru-RU" sz="6600" b="1" i="1" dirty="0" err="1" smtClean="0">
                <a:solidFill>
                  <a:schemeClr val="bg1"/>
                </a:solidFill>
              </a:rPr>
              <a:t>узил</a:t>
            </a:r>
            <a:r>
              <a:rPr lang="ru-RU" sz="6600" b="1" i="1" dirty="0" smtClean="0">
                <a:solidFill>
                  <a:schemeClr val="bg1"/>
                </a:solidFill>
              </a:rPr>
              <a:t>.</a:t>
            </a:r>
            <a:r>
              <a:rPr lang="et-EE" sz="6600" b="1" i="1" dirty="0" smtClean="0">
                <a:solidFill>
                  <a:schemeClr val="bg1"/>
                </a:solidFill>
              </a:rPr>
              <a:t>//</a:t>
            </a:r>
            <a:endParaRPr lang="ru-RU" sz="6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5039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Что нужды все мои подряд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Ты восполнял с большим стараньем.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Не Ты ж ведь в том был виноват,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Что я нуждался в наказанье.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26790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//Позволь мне жить и умирать</a:t>
            </a:r>
            <a:r>
              <a:rPr lang="en-US" sz="6600" b="1" i="1" dirty="0" smtClean="0">
                <a:solidFill>
                  <a:schemeClr val="bg1"/>
                </a:solidFill>
              </a:rPr>
              <a:t> </a:t>
            </a:r>
            <a:r>
              <a:rPr lang="ru-RU" sz="6600" b="1" i="1" smtClean="0">
                <a:solidFill>
                  <a:schemeClr val="bg1"/>
                </a:solidFill>
              </a:rPr>
              <a:t>На </a:t>
            </a:r>
            <a:r>
              <a:rPr lang="ru-RU" sz="6600" b="1" i="1" dirty="0" smtClean="0">
                <a:solidFill>
                  <a:schemeClr val="bg1"/>
                </a:solidFill>
              </a:rPr>
              <a:t>сей земле, под небом этим</a:t>
            </a:r>
            <a:r>
              <a:rPr lang="en-US" sz="6600" b="1" i="1" dirty="0" smtClean="0">
                <a:solidFill>
                  <a:schemeClr val="bg1"/>
                </a:solidFill>
              </a:rPr>
              <a:t> </a:t>
            </a:r>
            <a:r>
              <a:rPr lang="ru-RU" sz="6600" b="1" i="1" dirty="0" smtClean="0">
                <a:solidFill>
                  <a:schemeClr val="bg1"/>
                </a:solidFill>
              </a:rPr>
              <a:t>С такой </a:t>
            </a:r>
            <a:r>
              <a:rPr lang="ru-RU" sz="6600" b="1" i="1" dirty="0" err="1" smtClean="0">
                <a:solidFill>
                  <a:schemeClr val="bg1"/>
                </a:solidFill>
              </a:rPr>
              <a:t>любовию</a:t>
            </a:r>
            <a:r>
              <a:rPr lang="ru-RU" sz="6600" b="1" i="1" dirty="0" smtClean="0">
                <a:solidFill>
                  <a:schemeClr val="bg1"/>
                </a:solidFill>
              </a:rPr>
              <a:t>, как мать,</a:t>
            </a:r>
            <a:r>
              <a:rPr lang="en-US" sz="6600" b="1" i="1" dirty="0" smtClean="0">
                <a:solidFill>
                  <a:schemeClr val="bg1"/>
                </a:solidFill>
              </a:rPr>
              <a:t> </a:t>
            </a:r>
            <a:r>
              <a:rPr lang="ru-RU" sz="6600" b="1" i="1" dirty="0" smtClean="0">
                <a:solidFill>
                  <a:schemeClr val="bg1"/>
                </a:solidFill>
              </a:rPr>
              <a:t>С таким доверием, как дети.//</a:t>
            </a:r>
            <a:endParaRPr lang="ru-RU" sz="6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165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 такой любовию, как мать, С таким доверием, как дети, Ты помоги мне принимать Всё, чем Ты путь мой здесь отметил.</vt:lpstr>
      <vt:lpstr>Без "почему" и без "зачем ", Не прекословя и не споря, //Как я дышу и пью, и ем, Так дай мне принимать и горе.//</vt:lpstr>
      <vt:lpstr>В надежде, что когда-нибудь Откроешь всё, что скрыто тайной, И что пройдённый мною путь Мне ранил ноги не случайно.</vt:lpstr>
      <vt:lpstr>Что каждый камень на душе, И каждый шип, и каждый узел //Мне помогал к Тебе дойти, Не расширял мой путь, а узил.//</vt:lpstr>
      <vt:lpstr>Что нужды все мои подряд Ты восполнял с большим стараньем. Не Ты ж ведь в том был виноват, Что я нуждался в наказанье.</vt:lpstr>
      <vt:lpstr>//Позволь мне жить и умирать На сей земле, под небом этим С такой любовию, как мать, С таким доверием, как дети.//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такой любовию, как мать, С таким доверием, как дети, Ты помоги мне принимать Всё, чем Ты путь мой здесь отметил.</dc:title>
  <dc:creator>VLV</dc:creator>
  <cp:lastModifiedBy>Projector</cp:lastModifiedBy>
  <cp:revision>5</cp:revision>
  <dcterms:created xsi:type="dcterms:W3CDTF">2012-03-10T21:20:23Z</dcterms:created>
  <dcterms:modified xsi:type="dcterms:W3CDTF">2013-01-27T09:23:23Z</dcterms:modified>
</cp:coreProperties>
</file>