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0FA4F-DFED-47CE-B694-FEFE05304BCA}" type="datetimeFigureOut">
              <a:rPr lang="ru-RU" smtClean="0"/>
              <a:t>09.03.2013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29F7-4D7E-4F03-9385-A1166D65AA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en-US" sz="7500" b="1" dirty="0" smtClean="0">
                <a:solidFill>
                  <a:schemeClr val="bg1"/>
                </a:solidFill>
              </a:rPr>
              <a:t>1. </a:t>
            </a:r>
            <a:r>
              <a:rPr lang="ru-RU" sz="7500" b="1" dirty="0" smtClean="0">
                <a:solidFill>
                  <a:schemeClr val="bg1"/>
                </a:solidFill>
              </a:rPr>
              <a:t>Простёртые ладони я к небу подниму, воссевшему на троне Осанну воспою,</a:t>
            </a:r>
            <a:endParaRPr lang="ru-RU" sz="7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en-US" sz="7500" b="1" i="1" dirty="0" smtClean="0">
                <a:solidFill>
                  <a:schemeClr val="bg1"/>
                </a:solidFill>
              </a:rPr>
              <a:t>//</a:t>
            </a:r>
            <a:r>
              <a:rPr lang="ru-RU" sz="7500" b="1" i="1" dirty="0" smtClean="0">
                <a:solidFill>
                  <a:schemeClr val="bg1"/>
                </a:solidFill>
              </a:rPr>
              <a:t>Господь простил грехи мне </a:t>
            </a:r>
            <a:r>
              <a:rPr lang="ru-RU" sz="7500" b="1" i="1" dirty="0" err="1" smtClean="0">
                <a:solidFill>
                  <a:schemeClr val="bg1"/>
                </a:solidFill>
              </a:rPr>
              <a:t>любовию</a:t>
            </a:r>
            <a:r>
              <a:rPr lang="ru-RU" sz="7500" b="1" i="1" dirty="0" smtClean="0">
                <a:solidFill>
                  <a:schemeClr val="bg1"/>
                </a:solidFill>
              </a:rPr>
              <a:t> Христа, и я белее снега, свободен от греха.</a:t>
            </a:r>
            <a:r>
              <a:rPr lang="en-US" sz="7500" b="1" i="1" dirty="0" smtClean="0">
                <a:solidFill>
                  <a:schemeClr val="bg1"/>
                </a:solidFill>
              </a:rPr>
              <a:t>//</a:t>
            </a:r>
            <a:endParaRPr lang="ru-RU" sz="75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en-US" sz="7500" b="1" dirty="0" smtClean="0">
                <a:solidFill>
                  <a:schemeClr val="bg1"/>
                </a:solidFill>
              </a:rPr>
              <a:t>2. </a:t>
            </a:r>
            <a:r>
              <a:rPr lang="ru-RU" sz="7500" b="1" dirty="0" smtClean="0">
                <a:solidFill>
                  <a:schemeClr val="bg1"/>
                </a:solidFill>
              </a:rPr>
              <a:t>Внутри пылает радость и слёзы на глазах, я будто вновь родился в Твоих святых руках,</a:t>
            </a:r>
            <a:endParaRPr lang="ru-RU" sz="7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en-US" sz="7500" b="1" i="1" dirty="0" smtClean="0">
                <a:solidFill>
                  <a:schemeClr val="bg1"/>
                </a:solidFill>
              </a:rPr>
              <a:t>//</a:t>
            </a:r>
            <a:r>
              <a:rPr lang="ru-RU" sz="7500" b="1" i="1" dirty="0" smtClean="0">
                <a:solidFill>
                  <a:schemeClr val="bg1"/>
                </a:solidFill>
              </a:rPr>
              <a:t>Упало бремя смерти, и вместо тьмы и зла, взошла над моим сердцем небесная заря.</a:t>
            </a:r>
            <a:r>
              <a:rPr lang="en-US" sz="7500" b="1" i="1" dirty="0" smtClean="0">
                <a:solidFill>
                  <a:schemeClr val="bg1"/>
                </a:solidFill>
              </a:rPr>
              <a:t>//</a:t>
            </a:r>
            <a:endParaRPr lang="ru-RU" sz="7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en-US" sz="7500" b="1" dirty="0" smtClean="0">
                <a:solidFill>
                  <a:schemeClr val="bg1"/>
                </a:solidFill>
              </a:rPr>
              <a:t>3. </a:t>
            </a:r>
            <a:r>
              <a:rPr lang="ru-RU" sz="7500" b="1" dirty="0" smtClean="0">
                <a:solidFill>
                  <a:schemeClr val="bg1"/>
                </a:solidFill>
              </a:rPr>
              <a:t>Пусть даже тьма страданья сгустится надо мной, в Тебе мои желанья, Господь, мой дорогой.</a:t>
            </a:r>
            <a:endParaRPr lang="ru-RU" sz="7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en-US" sz="7500" b="1" i="1" dirty="0" smtClean="0">
                <a:solidFill>
                  <a:schemeClr val="bg1"/>
                </a:solidFill>
              </a:rPr>
              <a:t>//</a:t>
            </a:r>
            <a:r>
              <a:rPr lang="ru-RU" sz="7500" b="1" i="1" dirty="0" smtClean="0">
                <a:solidFill>
                  <a:schemeClr val="bg1"/>
                </a:solidFill>
              </a:rPr>
              <a:t>С Тобой пройду все бури, преодолею страх и в вечный дом взойду я с хвалою на устах.</a:t>
            </a:r>
            <a:r>
              <a:rPr lang="en-US" sz="7500" b="1" i="1" dirty="0" smtClean="0">
                <a:solidFill>
                  <a:schemeClr val="bg1"/>
                </a:solidFill>
              </a:rPr>
              <a:t>//</a:t>
            </a:r>
            <a:endParaRPr lang="ru-RU" sz="7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112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1. Простёртые ладони я к небу подниму, воссевшему на троне Осанну воспою,</vt:lpstr>
      <vt:lpstr>//Господь простил грехи мне любовию Христа, и я белее снега, свободен от греха.//</vt:lpstr>
      <vt:lpstr>2. Внутри пылает радость и слёзы на глазах, я будто вновь родился в Твоих святых руках,</vt:lpstr>
      <vt:lpstr>//Упало бремя смерти, и вместо тьмы и зла, взошла над моим сердцем небесная заря.//</vt:lpstr>
      <vt:lpstr>3. Пусть даже тьма страданья сгустится надо мной, в Тебе мои желанья, Господь, мой дорогой.</vt:lpstr>
      <vt:lpstr>//С Тобой пройду все бури, преодолею страх и в вечный дом взойду я с хвалою на устах.//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Простёртые ладони я к небу подниму, воссевшему на троне Осанну воспою,</dc:title>
  <dc:creator>Projector</dc:creator>
  <cp:lastModifiedBy>Projector</cp:lastModifiedBy>
  <cp:revision>1</cp:revision>
  <dcterms:created xsi:type="dcterms:W3CDTF">2013-03-09T17:43:53Z</dcterms:created>
  <dcterms:modified xsi:type="dcterms:W3CDTF">2013-03-09T17:48:34Z</dcterms:modified>
</cp:coreProperties>
</file>