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94" autoAdjust="0"/>
    <p:restoredTop sz="86364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03BA-D524-452B-96B2-9D05FCC3F9A0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7B55-0930-4EFB-B6DF-ACA9507E9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7047"/>
            <a:ext cx="9144000" cy="1470025"/>
          </a:xfrm>
        </p:spPr>
        <p:txBody>
          <a:bodyPr>
            <a:noAutofit/>
          </a:bodyPr>
          <a:lstStyle/>
          <a:p>
            <a:r>
              <a:rPr lang="ru-RU" sz="5600" b="1" dirty="0" smtClean="0">
                <a:solidFill>
                  <a:schemeClr val="bg1"/>
                </a:solidFill>
              </a:rPr>
              <a:t>1. За меня Христос страдал. За меня Он жизнь</a:t>
            </a:r>
            <a:r>
              <a:rPr lang="en-US" sz="5600" b="1" dirty="0" smtClean="0">
                <a:solidFill>
                  <a:schemeClr val="bg1"/>
                </a:solidFill>
              </a:rPr>
              <a:t> </a:t>
            </a:r>
            <a:r>
              <a:rPr lang="ru-RU" sz="5600" b="1" dirty="0" smtClean="0">
                <a:solidFill>
                  <a:schemeClr val="bg1"/>
                </a:solidFill>
              </a:rPr>
              <a:t>отдал. И за это жизнь свою Всю Ему я отдаю. </a:t>
            </a:r>
            <a:r>
              <a:rPr lang="ru-RU" sz="5600" b="1" i="1" dirty="0" smtClean="0">
                <a:solidFill>
                  <a:schemeClr val="bg1"/>
                </a:solidFill>
              </a:rPr>
              <a:t>Научи,</a:t>
            </a:r>
            <a:r>
              <a:rPr lang="en-US" sz="5600" b="1" i="1" dirty="0" smtClean="0">
                <a:solidFill>
                  <a:schemeClr val="bg1"/>
                </a:solidFill>
              </a:rPr>
              <a:t> </a:t>
            </a:r>
            <a:r>
              <a:rPr lang="ru-RU" sz="5600" b="1" i="1" dirty="0" smtClean="0">
                <a:solidFill>
                  <a:schemeClr val="bg1"/>
                </a:solidFill>
              </a:rPr>
              <a:t>Спаситель чудный, Как мне жизнь прожить свою. Чтоб я чтил Твой подвиг трудный, Помня всю любовь Твою.</a:t>
            </a:r>
            <a:endParaRPr lang="ru-RU" sz="5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7047"/>
            <a:ext cx="91440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2. Нам любовь Христа явил, Нас, далёких, Он сроднил.</a:t>
            </a:r>
            <a:r>
              <a:rPr lang="en-US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</a:rPr>
              <a:t>Хочет Он, чтоб ты и я Жили, как одна семья. </a:t>
            </a:r>
            <a:r>
              <a:rPr lang="ru-RU" sz="5400" b="1" i="1" dirty="0" smtClean="0">
                <a:solidFill>
                  <a:schemeClr val="bg1"/>
                </a:solidFill>
              </a:rPr>
              <a:t>Научи нас, добрый Пастырь, Как нам жить в любви Твоей, Чтобы смысл Твоих страданий Возвестить среди людей.</a:t>
            </a:r>
            <a:endParaRPr lang="ru-RU" sz="5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7047"/>
            <a:ext cx="9144000" cy="1470025"/>
          </a:xfrm>
        </p:spPr>
        <p:txBody>
          <a:bodyPr>
            <a:noAutofit/>
          </a:bodyPr>
          <a:lstStyle/>
          <a:p>
            <a:r>
              <a:rPr lang="ru-RU" sz="5600" b="1" dirty="0" smtClean="0">
                <a:solidFill>
                  <a:schemeClr val="bg1"/>
                </a:solidFill>
              </a:rPr>
              <a:t>3. Скоро снова Он придёт, И к Себе Он нас возьмёт. Вечно будем жить мы с Ним, С Искупителем своим. </a:t>
            </a:r>
            <a:r>
              <a:rPr lang="ru-RU" sz="5600" b="1" i="1" dirty="0" smtClean="0">
                <a:solidFill>
                  <a:schemeClr val="bg1"/>
                </a:solidFill>
              </a:rPr>
              <a:t>О, скорей гряди, Спаситель, Все мы ждём давно Тебя, Нас возьми в Свою обитель, Где царит любовь Твоя.</a:t>
            </a:r>
            <a:endParaRPr lang="ru-RU" sz="5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1. За меня Христос страдал. За меня Он жизнь отдал. И за это жизнь свою Всю Ему я отдаю. Научи, Спаситель чудный, Как мне жизнь прожить свою. Чтоб я чтил Твой подвиг трудный, Помня всю любовь Твою.</vt:lpstr>
      <vt:lpstr>2. Нам любовь Христа явил, Нас, далёких, Он сроднил. Хочет Он, чтоб ты и я Жили, как одна семья. Научи нас, добрый Пастырь, Как нам жить в любви Твоей, Чтобы смысл Твоих страданий Возвестить среди людей.</vt:lpstr>
      <vt:lpstr>3. Скоро снова Он придёт, И к Себе Он нас возьмёт. Вечно будем жить мы с Ним, С Искупителем своим. О, скорей гряди, Спаситель, Все мы ждём давно Тебя, Нас возьми в Свою обитель, Где царит любовь Твоя.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За меня Христос страдал. За меня Он жизнь отдал. И за это жизнь свою Всю Ему я отдаю. Научи, Спаситель чудный, Как мне жизнь прожить свою. Чтоб я чтил Твой подвиг трудный, Помня всю любовь Твою.</dc:title>
  <dc:creator>VLV</dc:creator>
  <cp:lastModifiedBy>Record</cp:lastModifiedBy>
  <cp:revision>2</cp:revision>
  <dcterms:created xsi:type="dcterms:W3CDTF">2011-12-03T21:59:06Z</dcterms:created>
  <dcterms:modified xsi:type="dcterms:W3CDTF">2011-12-04T09:17:22Z</dcterms:modified>
</cp:coreProperties>
</file>