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9" autoAdjust="0"/>
  </p:normalViewPr>
  <p:slideViewPr>
    <p:cSldViewPr>
      <p:cViewPr varScale="1">
        <p:scale>
          <a:sx n="68" d="100"/>
          <a:sy n="6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82608-E227-449C-AAE2-7FAB7DE6F8D3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C54F-22B8-49CA-8D34-2910F8E325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bg1"/>
                </a:solidFill>
              </a:rPr>
              <a:t>1. Будем радоваться, братья, Прочь уныние и</a:t>
            </a:r>
            <a:r>
              <a:rPr lang="en-US" sz="5500" b="1" dirty="0" smtClean="0">
                <a:solidFill>
                  <a:schemeClr val="bg1"/>
                </a:solidFill>
              </a:rPr>
              <a:t> </a:t>
            </a:r>
            <a:r>
              <a:rPr lang="ru-RU" sz="5500" b="1" dirty="0" smtClean="0">
                <a:solidFill>
                  <a:schemeClr val="bg1"/>
                </a:solidFill>
              </a:rPr>
              <a:t>страх: Принял нас Христос в объятья И хранит в Своих руках. Братья, радуйтесь о Боге, О Его</a:t>
            </a:r>
            <a:r>
              <a:rPr lang="en-US" sz="5500" b="1" dirty="0" smtClean="0">
                <a:solidFill>
                  <a:schemeClr val="bg1"/>
                </a:solidFill>
              </a:rPr>
              <a:t> </a:t>
            </a:r>
            <a:r>
              <a:rPr lang="ru-RU" sz="5500" b="1" dirty="0" smtClean="0">
                <a:solidFill>
                  <a:schemeClr val="bg1"/>
                </a:solidFill>
              </a:rPr>
              <a:t>святых делах, И с восторгом, без тревоги Воспевайте вы в сердцах.</a:t>
            </a:r>
            <a:endParaRPr lang="ru-RU" sz="5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100" b="1" dirty="0" smtClean="0">
                <a:solidFill>
                  <a:schemeClr val="bg1"/>
                </a:solidFill>
              </a:rPr>
              <a:t>2. Прежде гибель нам всечасно Здесь грозила на пути, Но Христос рукою властной Нас призвал за Ним</a:t>
            </a:r>
            <a:r>
              <a:rPr lang="en-US" sz="5100" b="1" dirty="0" smtClean="0">
                <a:solidFill>
                  <a:schemeClr val="bg1"/>
                </a:solidFill>
              </a:rPr>
              <a:t> </a:t>
            </a:r>
            <a:r>
              <a:rPr lang="ru-RU" sz="5100" b="1" dirty="0" smtClean="0">
                <a:solidFill>
                  <a:schemeClr val="bg1"/>
                </a:solidFill>
              </a:rPr>
              <a:t>идти. Были в рубищах мы бедных, Ныне мы богаты</a:t>
            </a:r>
            <a:r>
              <a:rPr lang="en-US" sz="5100" b="1" dirty="0" smtClean="0">
                <a:solidFill>
                  <a:schemeClr val="bg1"/>
                </a:solidFill>
              </a:rPr>
              <a:t> </a:t>
            </a:r>
            <a:r>
              <a:rPr lang="ru-RU" sz="5100" b="1" dirty="0" smtClean="0">
                <a:solidFill>
                  <a:schemeClr val="bg1"/>
                </a:solidFill>
              </a:rPr>
              <a:t>в Нём, Круг сокровищ заповедных Он нам даст в раю Своём.</a:t>
            </a:r>
            <a:endParaRPr lang="ru-RU" sz="5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100" b="1" dirty="0" smtClean="0">
                <a:solidFill>
                  <a:schemeClr val="bg1"/>
                </a:solidFill>
              </a:rPr>
              <a:t>3. Как слепые, в тьме греховной Мы блуждали без</a:t>
            </a:r>
            <a:r>
              <a:rPr lang="en-US" sz="5100" b="1" dirty="0" smtClean="0">
                <a:solidFill>
                  <a:schemeClr val="bg1"/>
                </a:solidFill>
              </a:rPr>
              <a:t> </a:t>
            </a:r>
            <a:r>
              <a:rPr lang="ru-RU" sz="5100" b="1" dirty="0" smtClean="0">
                <a:solidFill>
                  <a:schemeClr val="bg1"/>
                </a:solidFill>
              </a:rPr>
              <a:t>путей; Свет небесный, свет духовный Дал нам зренье</a:t>
            </a:r>
            <a:r>
              <a:rPr lang="en-US" sz="5100" b="1" dirty="0" smtClean="0">
                <a:solidFill>
                  <a:schemeClr val="bg1"/>
                </a:solidFill>
              </a:rPr>
              <a:t> </a:t>
            </a:r>
            <a:r>
              <a:rPr lang="ru-RU" sz="5100" b="1" dirty="0" smtClean="0">
                <a:solidFill>
                  <a:schemeClr val="bg1"/>
                </a:solidFill>
              </a:rPr>
              <a:t>для очей. Если б скорби, искушенья Попустил на нас</a:t>
            </a:r>
            <a:r>
              <a:rPr lang="en-US" sz="5100" b="1" dirty="0" smtClean="0">
                <a:solidFill>
                  <a:schemeClr val="bg1"/>
                </a:solidFill>
              </a:rPr>
              <a:t> </a:t>
            </a:r>
            <a:r>
              <a:rPr lang="ru-RU" sz="5100" b="1" dirty="0" smtClean="0">
                <a:solidFill>
                  <a:schemeClr val="bg1"/>
                </a:solidFill>
              </a:rPr>
              <a:t>Господь, Вера сильна все сомненья И печаль в нас побороть.</a:t>
            </a:r>
            <a:endParaRPr lang="ru-RU" sz="5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86058"/>
            <a:ext cx="9144000" cy="1470025"/>
          </a:xfrm>
        </p:spPr>
        <p:txBody>
          <a:bodyPr>
            <a:noAutofit/>
          </a:bodyPr>
          <a:lstStyle/>
          <a:p>
            <a:r>
              <a:rPr lang="ru-RU" sz="5100" b="1" dirty="0" smtClean="0">
                <a:solidFill>
                  <a:schemeClr val="bg1"/>
                </a:solidFill>
              </a:rPr>
              <a:t>4. Пусть средь бед и испытанья В тайных помыслах</a:t>
            </a:r>
            <a:r>
              <a:rPr lang="en-US" sz="5100" b="1" dirty="0" smtClean="0">
                <a:solidFill>
                  <a:schemeClr val="bg1"/>
                </a:solidFill>
              </a:rPr>
              <a:t> </a:t>
            </a:r>
            <a:r>
              <a:rPr lang="ru-RU" sz="5100" b="1" dirty="0" smtClean="0">
                <a:solidFill>
                  <a:schemeClr val="bg1"/>
                </a:solidFill>
              </a:rPr>
              <a:t>сердец Твёрдо будет упованье: С нами Бог, благой</a:t>
            </a:r>
            <a:r>
              <a:rPr lang="en-US" sz="5100" b="1" dirty="0" smtClean="0">
                <a:solidFill>
                  <a:schemeClr val="bg1"/>
                </a:solidFill>
              </a:rPr>
              <a:t> </a:t>
            </a:r>
            <a:r>
              <a:rPr lang="ru-RU" sz="5100" b="1" dirty="0" smtClean="0">
                <a:solidFill>
                  <a:schemeClr val="bg1"/>
                </a:solidFill>
              </a:rPr>
              <a:t>Отец! </a:t>
            </a:r>
            <a:r>
              <a:rPr lang="en-US" sz="5100" b="1" dirty="0" smtClean="0">
                <a:solidFill>
                  <a:schemeClr val="bg1"/>
                </a:solidFill>
              </a:rPr>
              <a:t>//</a:t>
            </a:r>
            <a:r>
              <a:rPr lang="ru-RU" sz="5100" b="1" i="1" dirty="0" smtClean="0">
                <a:solidFill>
                  <a:schemeClr val="bg1"/>
                </a:solidFill>
              </a:rPr>
              <a:t>Радость наш совершенна От Христа, не от людей, И ничто во всей вселенной Овладеть не может ей.</a:t>
            </a:r>
            <a:r>
              <a:rPr lang="en-US" sz="5100" b="1" i="1" smtClean="0">
                <a:solidFill>
                  <a:schemeClr val="bg1"/>
                </a:solidFill>
              </a:rPr>
              <a:t>//</a:t>
            </a:r>
            <a:endParaRPr lang="ru-RU" sz="51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1. Будем радоваться, братья, Прочь уныние и страх: Принял нас Христос в объятья И хранит в Своих руках. Братья, радуйтесь о Боге, О Его святых делах, И с восторгом, без тревоги Воспевайте вы в сердцах.</vt:lpstr>
      <vt:lpstr>2. Прежде гибель нам всечасно Здесь грозила на пути, Но Христос рукою властной Нас призвал за Ним идти. Были в рубищах мы бедных, Ныне мы богаты в Нём, Круг сокровищ заповедных Он нам даст в раю Своём.</vt:lpstr>
      <vt:lpstr>3. Как слепые, в тьме греховной Мы блуждали без путей; Свет небесный, свет духовный Дал нам зренье для очей. Если б скорби, искушенья Попустил на нас Господь, Вера сильна все сомненья И печаль в нас побороть.</vt:lpstr>
      <vt:lpstr>4. Пусть средь бед и испытанья В тайных помыслах сердец Твёрдо будет упованье: С нами Бог, благой Отец! //Радость наш совершенна От Христа, не от людей, И ничто во всей вселенной Овладеть не может ей.//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Будем радоваться, братья, Прочь уныние и страх: Принял нас Христос в объятья И хранит в Своих руках. Братья, радуйтесь о Боге, О Его святых делах, И с восторгом, без тревоги Воспевайте вы в сердцах.</dc:title>
  <dc:creator>Record</dc:creator>
  <cp:lastModifiedBy>Record</cp:lastModifiedBy>
  <cp:revision>1</cp:revision>
  <dcterms:created xsi:type="dcterms:W3CDTF">2012-03-17T18:26:06Z</dcterms:created>
  <dcterms:modified xsi:type="dcterms:W3CDTF">2012-03-17T18:33:06Z</dcterms:modified>
</cp:coreProperties>
</file>