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41" autoAdjust="0"/>
  </p:normalViewPr>
  <p:slideViewPr>
    <p:cSldViewPr>
      <p:cViewPr varScale="1">
        <p:scale>
          <a:sx n="66" d="100"/>
          <a:sy n="66" d="100"/>
        </p:scale>
        <p:origin x="-558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66C5-5BB2-451F-8E47-8A2BE289A6EC}" type="datetimeFigureOut">
              <a:rPr lang="ru-RU" smtClean="0"/>
              <a:t>01.09.2012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F421-5F47-4E7C-A789-C10ADF9845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66C5-5BB2-451F-8E47-8A2BE289A6EC}" type="datetimeFigureOut">
              <a:rPr lang="ru-RU" smtClean="0"/>
              <a:t>01.09.2012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F421-5F47-4E7C-A789-C10ADF9845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66C5-5BB2-451F-8E47-8A2BE289A6EC}" type="datetimeFigureOut">
              <a:rPr lang="ru-RU" smtClean="0"/>
              <a:t>01.09.2012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F421-5F47-4E7C-A789-C10ADF9845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66C5-5BB2-451F-8E47-8A2BE289A6EC}" type="datetimeFigureOut">
              <a:rPr lang="ru-RU" smtClean="0"/>
              <a:t>01.09.2012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F421-5F47-4E7C-A789-C10ADF9845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66C5-5BB2-451F-8E47-8A2BE289A6EC}" type="datetimeFigureOut">
              <a:rPr lang="ru-RU" smtClean="0"/>
              <a:t>01.09.2012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F421-5F47-4E7C-A789-C10ADF9845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66C5-5BB2-451F-8E47-8A2BE289A6EC}" type="datetimeFigureOut">
              <a:rPr lang="ru-RU" smtClean="0"/>
              <a:t>01.09.2012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F421-5F47-4E7C-A789-C10ADF9845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66C5-5BB2-451F-8E47-8A2BE289A6EC}" type="datetimeFigureOut">
              <a:rPr lang="ru-RU" smtClean="0"/>
              <a:t>01.09.2012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F421-5F47-4E7C-A789-C10ADF9845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66C5-5BB2-451F-8E47-8A2BE289A6EC}" type="datetimeFigureOut">
              <a:rPr lang="ru-RU" smtClean="0"/>
              <a:t>01.09.2012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F421-5F47-4E7C-A789-C10ADF9845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66C5-5BB2-451F-8E47-8A2BE289A6EC}" type="datetimeFigureOut">
              <a:rPr lang="ru-RU" smtClean="0"/>
              <a:t>01.09.2012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F421-5F47-4E7C-A789-C10ADF9845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66C5-5BB2-451F-8E47-8A2BE289A6EC}" type="datetimeFigureOut">
              <a:rPr lang="ru-RU" smtClean="0"/>
              <a:t>01.09.2012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F421-5F47-4E7C-A789-C10ADF9845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66C5-5BB2-451F-8E47-8A2BE289A6EC}" type="datetimeFigureOut">
              <a:rPr lang="ru-RU" smtClean="0"/>
              <a:t>01.09.2012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F421-5F47-4E7C-A789-C10ADF9845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566C5-5BB2-451F-8E47-8A2BE289A6EC}" type="datetimeFigureOut">
              <a:rPr lang="ru-RU" smtClean="0"/>
              <a:t>01.09.2012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BF421-5F47-4E7C-A789-C10ADF9845E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459041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1. Если мир лишит тебя Золота и серебра И покинет, обобравши дочиста. Пред людьми не падай ниц, Помни: Бог питает птиц. Своё бремя положи у ног Христа.</a:t>
            </a:r>
            <a:endParaRPr lang="ru-RU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459041"/>
            <a:ext cx="9144000" cy="1470025"/>
          </a:xfrm>
        </p:spPr>
        <p:txBody>
          <a:bodyPr>
            <a:noAutofit/>
          </a:bodyPr>
          <a:lstStyle/>
          <a:p>
            <a:r>
              <a:rPr lang="ru-RU" sz="6600" b="1" i="1" dirty="0" smtClean="0">
                <a:solidFill>
                  <a:schemeClr val="bg1"/>
                </a:solidFill>
              </a:rPr>
              <a:t>Положи и оставь. Своё бремя положи у ног Христа. Если верою живём, Бог заботится о всём, Своё бремя положи у ног Христа.</a:t>
            </a:r>
            <a:endParaRPr lang="ru-RU" sz="66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1917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2. Если телом страждешь ты, В прах рассыпались мечты, И земная увядает красота. Не помогут стон и плач –  Иисус Господь наш Врач, Своё бремя положи у ног Христа.</a:t>
            </a:r>
            <a:endParaRPr lang="ru-RU" sz="6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459041"/>
            <a:ext cx="9144000" cy="1470025"/>
          </a:xfrm>
        </p:spPr>
        <p:txBody>
          <a:bodyPr>
            <a:noAutofit/>
          </a:bodyPr>
          <a:lstStyle/>
          <a:p>
            <a:r>
              <a:rPr lang="ru-RU" sz="6600" b="1" i="1" dirty="0" smtClean="0">
                <a:solidFill>
                  <a:schemeClr val="bg1"/>
                </a:solidFill>
              </a:rPr>
              <a:t>Положи и оставь. Своё бремя положи у ног Христа. Если верою живём, Бог заботится о всём, Своё бремя положи у ног Христа.</a:t>
            </a:r>
            <a:endParaRPr lang="ru-RU" sz="66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459041"/>
            <a:ext cx="9144000" cy="1470025"/>
          </a:xfrm>
        </p:spPr>
        <p:txBody>
          <a:bodyPr>
            <a:noAutofit/>
          </a:bodyPr>
          <a:lstStyle/>
          <a:p>
            <a:r>
              <a:rPr lang="ru-RU" sz="5800" b="1" dirty="0" smtClean="0">
                <a:solidFill>
                  <a:schemeClr val="bg1"/>
                </a:solidFill>
              </a:rPr>
              <a:t>3. Окружен ли ты враждой. Всё закрыто пред тобой, Помни: Бог открыл тебе небес врата. Он поможет и поймёт, Сохранит среди невзгод, Своё бремя положи у ног Христа.</a:t>
            </a:r>
            <a:endParaRPr lang="ru-RU" sz="5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459041"/>
            <a:ext cx="9144000" cy="1470025"/>
          </a:xfrm>
        </p:spPr>
        <p:txBody>
          <a:bodyPr>
            <a:noAutofit/>
          </a:bodyPr>
          <a:lstStyle/>
          <a:p>
            <a:r>
              <a:rPr lang="ru-RU" sz="6600" b="1" i="1" dirty="0" smtClean="0">
                <a:solidFill>
                  <a:schemeClr val="bg1"/>
                </a:solidFill>
              </a:rPr>
              <a:t>Положи и оставь. Своё бремя положи у ног Христа. Если верою живём, Бог заботится о всём, Своё бремя положи у ног Христа.</a:t>
            </a:r>
            <a:endParaRPr lang="ru-RU" sz="66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459041"/>
            <a:ext cx="9144000" cy="1470025"/>
          </a:xfrm>
        </p:spPr>
        <p:txBody>
          <a:bodyPr>
            <a:noAutofit/>
          </a:bodyPr>
          <a:lstStyle/>
          <a:p>
            <a:r>
              <a:rPr lang="ru-RU" sz="5800" b="1" dirty="0" smtClean="0">
                <a:solidFill>
                  <a:schemeClr val="bg1"/>
                </a:solidFill>
              </a:rPr>
              <a:t>4. Если юность отцвела. Старость мудрая пришла, И теснит тебя земная суета, Ты поверь: Спаситель твой Всюду и всегда с тобой. Своё бремя положи у ног Христа.</a:t>
            </a:r>
            <a:endParaRPr lang="ru-RU" sz="5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459041"/>
            <a:ext cx="9144000" cy="1470025"/>
          </a:xfrm>
        </p:spPr>
        <p:txBody>
          <a:bodyPr>
            <a:noAutofit/>
          </a:bodyPr>
          <a:lstStyle/>
          <a:p>
            <a:r>
              <a:rPr lang="ru-RU" sz="6600" b="1" i="1" dirty="0" smtClean="0">
                <a:solidFill>
                  <a:schemeClr val="bg1"/>
                </a:solidFill>
              </a:rPr>
              <a:t>Положи и оставь. Своё бремя положи у ног Христа. Если верою живём, Бог заботится о всём, Своё бремя положи у ног Христа.</a:t>
            </a:r>
            <a:endParaRPr lang="ru-RU" sz="66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247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1. Если мир лишит тебя Золота и серебра И покинет, обобравши дочиста. Пред людьми не падай ниц, Помни: Бог питает птиц. Своё бремя положи у ног Христа.</vt:lpstr>
      <vt:lpstr>Положи и оставь. Своё бремя положи у ног Христа. Если верою живём, Бог заботится о всём, Своё бремя положи у ног Христа.</vt:lpstr>
      <vt:lpstr>2. Если телом страждешь ты, В прах рассыпались мечты, И земная увядает красота. Не помогут стон и плач –  Иисус Господь наш Врач, Своё бремя положи у ног Христа.</vt:lpstr>
      <vt:lpstr>Положи и оставь. Своё бремя положи у ног Христа. Если верою живём, Бог заботится о всём, Своё бремя положи у ног Христа.</vt:lpstr>
      <vt:lpstr>3. Окружен ли ты враждой. Всё закрыто пред тобой, Помни: Бог открыл тебе небес врата. Он поможет и поймёт, Сохранит среди невзгод, Своё бремя положи у ног Христа.</vt:lpstr>
      <vt:lpstr>Положи и оставь. Своё бремя положи у ног Христа. Если верою живём, Бог заботится о всём, Своё бремя положи у ног Христа.</vt:lpstr>
      <vt:lpstr>4. Если юность отцвела. Старость мудрая пришла, И теснит тебя земная суета, Ты поверь: Спаситель твой Всюду и всегда с тобой. Своё бремя положи у ног Христа.</vt:lpstr>
      <vt:lpstr>Положи и оставь. Своё бремя положи у ног Христа. Если верою живём, Бог заботится о всём, Своё бремя положи у ног Христа.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Если мир лишит тебя Золота и серебра И покинет, обобравши дочиста. Пред людьми не падай ниц, Помни: Бог питает птиц. Своё бремя положи у ног Христа.</dc:title>
  <dc:creator>Projector</dc:creator>
  <cp:lastModifiedBy>Projector</cp:lastModifiedBy>
  <cp:revision>1</cp:revision>
  <dcterms:created xsi:type="dcterms:W3CDTF">2012-09-01T17:18:01Z</dcterms:created>
  <dcterms:modified xsi:type="dcterms:W3CDTF">2012-09-01T17:24:57Z</dcterms:modified>
</cp:coreProperties>
</file>