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9" r:id="rId5"/>
    <p:sldId id="258" r:id="rId6"/>
    <p:sldId id="25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48" autoAdjust="0"/>
  </p:normalViewPr>
  <p:slideViewPr>
    <p:cSldViewPr>
      <p:cViewPr varScale="1">
        <p:scale>
          <a:sx n="66" d="100"/>
          <a:sy n="66" d="100"/>
        </p:scale>
        <p:origin x="-101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DE72-885D-4E2B-9726-A841EA14DFF6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263B-A3CF-40E7-B250-BA86C1194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DE72-885D-4E2B-9726-A841EA14DFF6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263B-A3CF-40E7-B250-BA86C1194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DE72-885D-4E2B-9726-A841EA14DFF6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263B-A3CF-40E7-B250-BA86C1194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DE72-885D-4E2B-9726-A841EA14DFF6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263B-A3CF-40E7-B250-BA86C1194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DE72-885D-4E2B-9726-A841EA14DFF6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263B-A3CF-40E7-B250-BA86C1194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DE72-885D-4E2B-9726-A841EA14DFF6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263B-A3CF-40E7-B250-BA86C1194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DE72-885D-4E2B-9726-A841EA14DFF6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263B-A3CF-40E7-B250-BA86C1194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DE72-885D-4E2B-9726-A841EA14DFF6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263B-A3CF-40E7-B250-BA86C1194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DE72-885D-4E2B-9726-A841EA14DFF6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263B-A3CF-40E7-B250-BA86C1194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DE72-885D-4E2B-9726-A841EA14DFF6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263B-A3CF-40E7-B250-BA86C1194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DE72-885D-4E2B-9726-A841EA14DFF6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263B-A3CF-40E7-B250-BA86C1194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7DE72-885D-4E2B-9726-A841EA14DFF6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0263B-A3CF-40E7-B250-BA86C1194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1917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1. Я не хочу полуправды, Я не хочу </a:t>
            </a:r>
            <a:r>
              <a:rPr lang="ru-RU" sz="6600" b="1" dirty="0" err="1" smtClean="0">
                <a:solidFill>
                  <a:schemeClr val="bg1"/>
                </a:solidFill>
              </a:rPr>
              <a:t>полуцели</a:t>
            </a:r>
            <a:r>
              <a:rPr lang="ru-RU" sz="6600" b="1" dirty="0" smtClean="0">
                <a:solidFill>
                  <a:schemeClr val="bg1"/>
                </a:solidFill>
              </a:rPr>
              <a:t>, </a:t>
            </a:r>
            <a:r>
              <a:rPr lang="ru-RU" sz="6600" b="1" i="1" dirty="0" smtClean="0">
                <a:solidFill>
                  <a:schemeClr val="bg1"/>
                </a:solidFill>
              </a:rPr>
              <a:t>Я не</a:t>
            </a:r>
            <a:r>
              <a:rPr lang="en-US" sz="6600" b="1" i="1" dirty="0" smtClean="0">
                <a:solidFill>
                  <a:schemeClr val="bg1"/>
                </a:solidFill>
              </a:rPr>
              <a:t> </a:t>
            </a:r>
            <a:r>
              <a:rPr lang="ru-RU" sz="6600" b="1" i="1" dirty="0" smtClean="0">
                <a:solidFill>
                  <a:schemeClr val="bg1"/>
                </a:solidFill>
              </a:rPr>
              <a:t>хочу, чтобы струны В сердце напрасно звенели.</a:t>
            </a:r>
            <a:endParaRPr lang="ru-RU" sz="66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2. Я не хочу </a:t>
            </a:r>
            <a:r>
              <a:rPr lang="ru-RU" sz="6600" b="1" dirty="0" err="1" smtClean="0">
                <a:solidFill>
                  <a:schemeClr val="bg1"/>
                </a:solidFill>
              </a:rPr>
              <a:t>полуверы</a:t>
            </a:r>
            <a:r>
              <a:rPr lang="ru-RU" sz="6600" b="1" dirty="0" smtClean="0">
                <a:solidFill>
                  <a:schemeClr val="bg1"/>
                </a:solidFill>
              </a:rPr>
              <a:t>, Жалких, слепых рассуждений, </a:t>
            </a:r>
            <a:r>
              <a:rPr lang="ru-RU" sz="6600" b="1" i="1" dirty="0" smtClean="0">
                <a:solidFill>
                  <a:schemeClr val="bg1"/>
                </a:solidFill>
              </a:rPr>
              <a:t>Я не хочу трепетаний, В сердце бессильных стремлений.</a:t>
            </a:r>
            <a:endParaRPr lang="ru-RU" sz="66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3. Если отдаться - навеки, Если любить - так всецело, </a:t>
            </a:r>
            <a:r>
              <a:rPr lang="ru-RU" sz="6600" b="1" i="1" dirty="0" smtClean="0">
                <a:solidFill>
                  <a:schemeClr val="bg1"/>
                </a:solidFill>
              </a:rPr>
              <a:t>Так, чтобы пламенем жарким Сердце победно горело.</a:t>
            </a:r>
            <a:endParaRPr lang="ru-RU" sz="66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4. Я не хочу </a:t>
            </a:r>
            <a:r>
              <a:rPr lang="ru-RU" sz="6600" b="1" dirty="0" err="1" smtClean="0">
                <a:solidFill>
                  <a:schemeClr val="bg1"/>
                </a:solidFill>
              </a:rPr>
              <a:t>полужизни</a:t>
            </a:r>
            <a:r>
              <a:rPr lang="ru-RU" sz="6600" b="1" dirty="0" smtClean="0">
                <a:solidFill>
                  <a:schemeClr val="bg1"/>
                </a:solidFill>
              </a:rPr>
              <a:t>, Робкой, бесцветной, бездушной, </a:t>
            </a:r>
            <a:r>
              <a:rPr lang="ru-RU" sz="6600" b="1" i="1" dirty="0" smtClean="0">
                <a:solidFill>
                  <a:schemeClr val="bg1"/>
                </a:solidFill>
              </a:rPr>
              <a:t>Я не хочу полусмерти Жалкой, бесплодной, ненужной.</a:t>
            </a:r>
            <a:endParaRPr lang="ru-RU" sz="66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1917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5. Пусть же в горниле страданий Грешное "я" умирает, </a:t>
            </a:r>
            <a:r>
              <a:rPr lang="ru-RU" sz="6600" b="1" i="1" dirty="0" smtClean="0">
                <a:solidFill>
                  <a:schemeClr val="bg1"/>
                </a:solidFill>
              </a:rPr>
              <a:t>Пламенем в сердце свободном Новая жизнь воскресает.</a:t>
            </a:r>
            <a:endParaRPr lang="ru-RU" sz="66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6. Я не хочу полуправды, Я не хочу </a:t>
            </a:r>
            <a:r>
              <a:rPr lang="ru-RU" sz="6600" b="1" dirty="0" err="1" smtClean="0">
                <a:solidFill>
                  <a:schemeClr val="bg1"/>
                </a:solidFill>
              </a:rPr>
              <a:t>полуцели</a:t>
            </a:r>
            <a:r>
              <a:rPr lang="ru-RU" sz="6600" b="1" dirty="0" smtClean="0">
                <a:solidFill>
                  <a:schemeClr val="bg1"/>
                </a:solidFill>
              </a:rPr>
              <a:t>, </a:t>
            </a:r>
            <a:r>
              <a:rPr lang="ru-RU" sz="6600" b="1" i="1" dirty="0" smtClean="0">
                <a:solidFill>
                  <a:schemeClr val="bg1"/>
                </a:solidFill>
              </a:rPr>
              <a:t>Пусть порываются струны, Лишь бы не даром звенели!</a:t>
            </a:r>
            <a:endParaRPr lang="ru-RU" sz="66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133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1. Я не хочу полуправды, Я не хочу полуцели, Я не хочу, чтобы струны В сердце напрасно звенели.</vt:lpstr>
      <vt:lpstr>2. Я не хочу полуверы, Жалких, слепых рассуждений, Я не хочу трепетаний, В сердце бессильных стремлений.</vt:lpstr>
      <vt:lpstr>3. Если отдаться - навеки, Если любить - так всецело, Так, чтобы пламенем жарким Сердце победно горело.</vt:lpstr>
      <vt:lpstr>4. Я не хочу полужизни, Робкой, бесцветной, бездушной, Я не хочу полусмерти Жалкой, бесплодной, ненужной.</vt:lpstr>
      <vt:lpstr>5. Пусть же в горниле страданий Грешное "я" умирает, Пламенем в сердце свободном Новая жизнь воскресает.</vt:lpstr>
      <vt:lpstr>6. Я не хочу полуправды, Я не хочу полуцели, Пусть порываются струны, Лишь бы не даром звенели!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Я не хочу полуправды, Я не хочу полуцели, Я не хочу, чтобы струны В сердце напрасно звенели.</dc:title>
  <dc:creator>Record</dc:creator>
  <cp:lastModifiedBy>Projector</cp:lastModifiedBy>
  <cp:revision>2</cp:revision>
  <dcterms:created xsi:type="dcterms:W3CDTF">2012-06-09T17:59:47Z</dcterms:created>
  <dcterms:modified xsi:type="dcterms:W3CDTF">2012-10-07T06:44:28Z</dcterms:modified>
</cp:coreProperties>
</file>