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69CF8-1D65-4871-8F63-83CE3FD628E3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3D3E-8D22-4D7A-90D8-9A3BD87B5A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r>
              <a:rPr lang="ru-RU" sz="6600" b="1" dirty="0" smtClean="0">
                <a:solidFill>
                  <a:schemeClr val="bg1"/>
                </a:solidFill>
              </a:rPr>
              <a:t>. О как трудно идти мне на узком пути, Каменистом. Ураган всё ревёт, даже ужас берёт Всё сильнее. 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Я ж ничтожен собой и бороться со тьмой Малосилен, И давно бы погиб, если </a:t>
            </a:r>
            <a:r>
              <a:rPr lang="ru-RU" sz="6600" b="1" dirty="0">
                <a:solidFill>
                  <a:schemeClr val="bg1"/>
                </a:solidFill>
              </a:rPr>
              <a:t>б</a:t>
            </a:r>
            <a:r>
              <a:rPr lang="ru-RU" sz="6600" b="1" dirty="0" smtClean="0">
                <a:solidFill>
                  <a:schemeClr val="bg1"/>
                </a:solidFill>
              </a:rPr>
              <a:t> был я забыт Тем, кто силен,</a:t>
            </a:r>
            <a:r>
              <a:rPr lang="ru-RU" sz="6600" b="1" dirty="0" smtClean="0">
                <a:solidFill>
                  <a:schemeClr val="bg1"/>
                </a:solidFill>
              </a:rPr>
              <a:t> Тем, кто силен.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2. Но </a:t>
            </a:r>
            <a:r>
              <a:rPr lang="ru-RU" sz="6600" b="1" dirty="0" err="1" smtClean="0">
                <a:solidFill>
                  <a:schemeClr val="bg1"/>
                </a:solidFill>
              </a:rPr>
              <a:t>взлянув</a:t>
            </a:r>
            <a:r>
              <a:rPr lang="ru-RU" sz="6600" b="1" dirty="0" smtClean="0">
                <a:solidFill>
                  <a:schemeClr val="bg1"/>
                </a:solidFill>
              </a:rPr>
              <a:t> на Христа, в Ком вся жизнь, полнота, Я мужаюсь. И идя в свой народ, шаг за шагом вперёд Подвизаюсь.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Изнемог и Христос, когда крест Себе нёс Для распятья, Но зато воссиял, как из гроба восстал От проклятья, от проклятья.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 3. Вот и я так в борьбе пробираюсь во зле В земном поле. В небе песнь воспою, как Иисуса узрю На престоле.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О, как чуден тот мир, где нет и зла и обид, Нет ненастья Там нет слёз, нет нужды, нет мертвящей тоски, Только счастье, только счастье.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О как трудно идти мне на узком пути, Каменистом. Ураган всё ревёт, даже ужас берёт Всё сильнее. </vt:lpstr>
      <vt:lpstr>Я ж ничтожен собой и бороться со тьмой Малосилен, И давно бы погиб, если б был я забыт Тем, кто силен, Тем, кто силен.</vt:lpstr>
      <vt:lpstr>2. Но взлянув на Христа, в Ком вся жизнь, полнота, Я мужаюсь. И идя в свой народ, шаг за шагом вперёд Подвизаюсь.</vt:lpstr>
      <vt:lpstr>Изнемог и Христос, когда крест Себе нёс Для распятья, Но зато воссиял, как из гроба восстал От проклятья, от проклятья.</vt:lpstr>
      <vt:lpstr> 3. Вот и я так в борьбе пробираюсь во зле В земном поле. В небе песнь воспою, как Иисуса узрю На престоле.</vt:lpstr>
      <vt:lpstr>О, как чуден тот мир, где нет и зла и обид, Нет ненастья Там нет слёз, нет нужды, нет мертвящей тоски, Только счастье, только счастье.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 как трудно идти мне на узком пути, Каменистом. Ураган всё ревёт, даже ужас берёт Всё сильнее.</dc:title>
  <dc:creator>Emmanuil</dc:creator>
  <cp:lastModifiedBy>Emmanuil</cp:lastModifiedBy>
  <cp:revision>2</cp:revision>
  <dcterms:created xsi:type="dcterms:W3CDTF">2011-11-01T19:00:27Z</dcterms:created>
  <dcterms:modified xsi:type="dcterms:W3CDTF">2011-11-01T19:16:32Z</dcterms:modified>
</cp:coreProperties>
</file>