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8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48" autoAdjust="0"/>
  </p:normalViewPr>
  <p:slideViewPr>
    <p:cSldViewPr>
      <p:cViewPr varScale="1">
        <p:scale>
          <a:sx n="66" d="100"/>
          <a:sy n="66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C7D8B-98B4-485A-92EB-B98B5744ADFF}" type="datetimeFigureOut">
              <a:rPr lang="ru-RU" smtClean="0"/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CD373-1EFE-40F4-8BD5-31E6EC926D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1. О, Аллилуйя, Аминь! Живёт Отец на небе. О, Аллилуйя, Аминь! К Нему придут все дети. О, Аллилуйя, Аминь! В Его мы будем свете.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i="1" dirty="0" smtClean="0">
                <a:solidFill>
                  <a:schemeClr val="bg1"/>
                </a:solidFill>
              </a:rPr>
              <a:t>Аллилуйя, Аллилуйя! Слава Богу! Аллилуйя,</a:t>
            </a:r>
            <a:r>
              <a:rPr lang="en-US" sz="7000" b="1" i="1" dirty="0" smtClean="0">
                <a:solidFill>
                  <a:schemeClr val="bg1"/>
                </a:solidFill>
              </a:rPr>
              <a:t> </a:t>
            </a:r>
            <a:r>
              <a:rPr lang="ru-RU" sz="7000" b="1" i="1" dirty="0" smtClean="0">
                <a:solidFill>
                  <a:schemeClr val="bg1"/>
                </a:solidFill>
              </a:rPr>
              <a:t>Аллилуйя, Дух Святой!</a:t>
            </a:r>
            <a:endParaRPr lang="ru-RU" sz="7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2. О, Аллилуйя, Аминь! Бог есть любовь святая. О, Аллилуйя, Аминь! Иисус - есть двери рая. О, Аллилуйя, Аминь! Нас всех Он призывает.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i="1" dirty="0" smtClean="0">
                <a:solidFill>
                  <a:schemeClr val="bg1"/>
                </a:solidFill>
              </a:rPr>
              <a:t>Аллилуйя, Аллилуйя! Слава Богу! Аллилуйя,</a:t>
            </a:r>
            <a:r>
              <a:rPr lang="en-US" sz="7000" b="1" i="1" dirty="0" smtClean="0">
                <a:solidFill>
                  <a:schemeClr val="bg1"/>
                </a:solidFill>
              </a:rPr>
              <a:t> </a:t>
            </a:r>
            <a:r>
              <a:rPr lang="ru-RU" sz="7000" b="1" i="1" dirty="0" smtClean="0">
                <a:solidFill>
                  <a:schemeClr val="bg1"/>
                </a:solidFill>
              </a:rPr>
              <a:t>Аллилуйя, Дух Святой!</a:t>
            </a:r>
            <a:endParaRPr lang="ru-RU" sz="7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3. О, Аллилуйя, Аминь! Иисуса Кровь святая, О, Аллилуйя, Аминь! Грех всякий очищает. О, Аллилуйя, Аминь!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Жизнь нашу обновляет.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i="1" dirty="0" smtClean="0">
                <a:solidFill>
                  <a:schemeClr val="bg1"/>
                </a:solidFill>
              </a:rPr>
              <a:t>Аллилуйя, Аллилуйя! Слава Богу! Аллилуйя,</a:t>
            </a:r>
            <a:r>
              <a:rPr lang="en-US" sz="7000" b="1" i="1" dirty="0" smtClean="0">
                <a:solidFill>
                  <a:schemeClr val="bg1"/>
                </a:solidFill>
              </a:rPr>
              <a:t> </a:t>
            </a:r>
            <a:r>
              <a:rPr lang="ru-RU" sz="7000" b="1" i="1" dirty="0" smtClean="0">
                <a:solidFill>
                  <a:schemeClr val="bg1"/>
                </a:solidFill>
              </a:rPr>
              <a:t>Аллилуйя, Дух Святой!</a:t>
            </a:r>
            <a:endParaRPr lang="ru-RU" sz="7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О, Аллилуйя, Аминь! Господь к смирённым близко, О, Аллилуйя, Аминь! Склонимся в духе низко. О, Аллилуйя, Аминь! Бог к сокрушённым близко.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i="1" dirty="0" smtClean="0">
                <a:solidFill>
                  <a:schemeClr val="bg1"/>
                </a:solidFill>
              </a:rPr>
              <a:t>Аллилуйя, Аллилуйя! Слава Богу! Аллилуйя,</a:t>
            </a:r>
            <a:r>
              <a:rPr lang="en-US" sz="7000" b="1" i="1" dirty="0" smtClean="0">
                <a:solidFill>
                  <a:schemeClr val="bg1"/>
                </a:solidFill>
              </a:rPr>
              <a:t> </a:t>
            </a:r>
            <a:r>
              <a:rPr lang="ru-RU" sz="7000" b="1" i="1" dirty="0" smtClean="0">
                <a:solidFill>
                  <a:schemeClr val="bg1"/>
                </a:solidFill>
              </a:rPr>
              <a:t>Аллилуйя, Дух Святой!</a:t>
            </a:r>
            <a:endParaRPr lang="ru-RU" sz="7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196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О, Аллилуйя, Аминь! Живёт Отец на небе. О, Аллилуйя, Аминь! К Нему придут все дети. О, Аллилуйя, Аминь! В Его мы будем свете.</vt:lpstr>
      <vt:lpstr>Аллилуйя, Аллилуйя! Слава Богу! Аллилуйя, Аллилуйя, Дух Святой!</vt:lpstr>
      <vt:lpstr>2. О, Аллилуйя, Аминь! Бог есть любовь святая. О, Аллилуйя, Аминь! Иисус - есть двери рая. О, Аллилуйя, Аминь! Нас всех Он призывает.</vt:lpstr>
      <vt:lpstr>Аллилуйя, Аллилуйя! Слава Богу! Аллилуйя, Аллилуйя, Дух Святой!</vt:lpstr>
      <vt:lpstr>3. О, Аллилуйя, Аминь! Иисуса Кровь святая, О, Аллилуйя, Аминь! Грех всякий очищает. О, Аллилуйя, Аминь! Жизнь нашу обновляет.</vt:lpstr>
      <vt:lpstr>Аллилуйя, Аллилуйя! Слава Богу! Аллилуйя, Аллилуйя, Дух Святой!</vt:lpstr>
      <vt:lpstr>4. О, Аллилуйя, Аминь! Господь к смирённым близко, О, Аллилуйя, Аминь! Склонимся в духе низко. О, Аллилуйя, Аминь! Бог к сокрушённым близко.</vt:lpstr>
      <vt:lpstr>Аллилуйя, Аллилуйя! Слава Богу! Аллилуйя, Аллилуйя, Дух Святой!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О, Аллилуйя, Аминь! Живёт Отец на небе. О, Аллилуйя, Аминь! К Нему придут все дети. О, Аллилуйя, Аминь! В Его мы будем свете.</dc:title>
  <dc:creator>Record</dc:creator>
  <cp:lastModifiedBy>Record</cp:lastModifiedBy>
  <cp:revision>1</cp:revision>
  <dcterms:created xsi:type="dcterms:W3CDTF">2012-05-05T17:33:48Z</dcterms:created>
  <dcterms:modified xsi:type="dcterms:W3CDTF">2012-05-05T17:38:56Z</dcterms:modified>
</cp:coreProperties>
</file>