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10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722D-AB17-48B5-A094-8E4A7F70F755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2C30-04D2-4542-82DE-8626FA6CE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Я в бессмертье иду, наступая на зло, - Из скорбей и страданий дорога. </a:t>
            </a:r>
            <a:r>
              <a:rPr lang="en-US" sz="6600" b="1" dirty="0" smtClean="0">
                <a:solidFill>
                  <a:schemeClr val="bg1"/>
                </a:solidFill>
              </a:rPr>
              <a:t>//</a:t>
            </a:r>
            <a:r>
              <a:rPr lang="ru-RU" sz="6600" b="1" i="1" dirty="0" smtClean="0">
                <a:solidFill>
                  <a:schemeClr val="bg1"/>
                </a:solidFill>
              </a:rPr>
              <a:t>На </a:t>
            </a:r>
            <a:r>
              <a:rPr lang="ru-RU" sz="6600" b="1" i="1" dirty="0" smtClean="0">
                <a:solidFill>
                  <a:schemeClr val="bg1"/>
                </a:solidFill>
              </a:rPr>
              <a:t>душе у меня и тепло и светло, Потому что я верую в Бога</a:t>
            </a:r>
            <a:r>
              <a:rPr lang="ru-RU" sz="6600" b="1" i="1" dirty="0" smtClean="0">
                <a:solidFill>
                  <a:schemeClr val="bg1"/>
                </a:solidFill>
              </a:rPr>
              <a:t>.</a:t>
            </a:r>
            <a:r>
              <a:rPr lang="en-US" sz="6600" b="1" i="1" dirty="0" smtClean="0">
                <a:solidFill>
                  <a:schemeClr val="bg1"/>
                </a:solidFill>
              </a:rPr>
              <a:t>//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2. Знаю я, что мне можно и что мне нельзя. Знаю, что хорошо и что плохо</a:t>
            </a:r>
            <a:r>
              <a:rPr lang="ru-RU" sz="6400" b="1" i="1" dirty="0" smtClean="0">
                <a:solidFill>
                  <a:schemeClr val="bg1"/>
                </a:solidFill>
              </a:rPr>
              <a:t>. </a:t>
            </a:r>
            <a:r>
              <a:rPr lang="en-US" sz="6400" b="1" i="1" dirty="0" smtClean="0">
                <a:solidFill>
                  <a:schemeClr val="bg1"/>
                </a:solidFill>
              </a:rPr>
              <a:t>//</a:t>
            </a:r>
            <a:r>
              <a:rPr lang="ru-RU" sz="6400" b="1" i="1" dirty="0" smtClean="0">
                <a:solidFill>
                  <a:schemeClr val="bg1"/>
                </a:solidFill>
              </a:rPr>
              <a:t>Знаю</a:t>
            </a:r>
            <a:r>
              <a:rPr lang="ru-RU" sz="6400" b="1" i="1" dirty="0" smtClean="0">
                <a:solidFill>
                  <a:schemeClr val="bg1"/>
                </a:solidFill>
              </a:rPr>
              <a:t>, что на земле существую не зря,</a:t>
            </a:r>
            <a:r>
              <a:rPr lang="en-US" sz="6400" b="1" i="1" dirty="0" smtClean="0">
                <a:solidFill>
                  <a:schemeClr val="bg1"/>
                </a:solidFill>
              </a:rPr>
              <a:t> </a:t>
            </a:r>
            <a:r>
              <a:rPr lang="ru-RU" sz="6400" b="1" i="1" dirty="0" smtClean="0">
                <a:solidFill>
                  <a:schemeClr val="bg1"/>
                </a:solidFill>
              </a:rPr>
              <a:t>Потому что я верую в Бога</a:t>
            </a:r>
            <a:r>
              <a:rPr lang="ru-RU" sz="6400" b="1" i="1" dirty="0" smtClean="0">
                <a:solidFill>
                  <a:schemeClr val="bg1"/>
                </a:solidFill>
              </a:rPr>
              <a:t>.</a:t>
            </a:r>
            <a:r>
              <a:rPr lang="en-US" sz="6400" b="1" i="1" dirty="0" smtClean="0">
                <a:solidFill>
                  <a:schemeClr val="bg1"/>
                </a:solidFill>
              </a:rPr>
              <a:t>//</a:t>
            </a:r>
            <a:endParaRPr lang="ru-RU" sz="6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3. Против истины войско ведёт сатана. Духи зла ополчились, как звери. </a:t>
            </a:r>
            <a:r>
              <a:rPr lang="en-US" sz="6400" b="1" dirty="0" smtClean="0">
                <a:solidFill>
                  <a:schemeClr val="bg1"/>
                </a:solidFill>
              </a:rPr>
              <a:t>//</a:t>
            </a:r>
            <a:r>
              <a:rPr lang="ru-RU" sz="6400" b="1" i="1" dirty="0" smtClean="0">
                <a:solidFill>
                  <a:schemeClr val="bg1"/>
                </a:solidFill>
              </a:rPr>
              <a:t>Ждёт </a:t>
            </a:r>
            <a:r>
              <a:rPr lang="ru-RU" sz="6400" b="1" i="1" dirty="0" smtClean="0">
                <a:solidFill>
                  <a:schemeClr val="bg1"/>
                </a:solidFill>
              </a:rPr>
              <a:t>меня впереди неземная страна, Потому что я верую в Бога</a:t>
            </a:r>
            <a:r>
              <a:rPr lang="ru-RU" sz="6400" b="1" i="1" dirty="0" smtClean="0">
                <a:solidFill>
                  <a:schemeClr val="bg1"/>
                </a:solidFill>
              </a:rPr>
              <a:t>.</a:t>
            </a:r>
            <a:r>
              <a:rPr lang="en-US" sz="6400" b="1" i="1" dirty="0" smtClean="0">
                <a:solidFill>
                  <a:schemeClr val="bg1"/>
                </a:solidFill>
              </a:rPr>
              <a:t>//</a:t>
            </a:r>
            <a:endParaRPr lang="ru-RU" sz="6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4. Даже если встречаю следы катастроф, Исчезает из сердца тревога, </a:t>
            </a:r>
            <a:r>
              <a:rPr lang="en-US" sz="6400" b="1" dirty="0" smtClean="0">
                <a:solidFill>
                  <a:schemeClr val="bg1"/>
                </a:solidFill>
              </a:rPr>
              <a:t>//</a:t>
            </a:r>
            <a:r>
              <a:rPr lang="ru-RU" sz="6400" b="1" i="1" dirty="0" smtClean="0">
                <a:solidFill>
                  <a:schemeClr val="bg1"/>
                </a:solidFill>
              </a:rPr>
              <a:t>Как </a:t>
            </a:r>
            <a:r>
              <a:rPr lang="ru-RU" sz="6400" b="1" i="1" dirty="0" smtClean="0">
                <a:solidFill>
                  <a:schemeClr val="bg1"/>
                </a:solidFill>
              </a:rPr>
              <a:t>подумаю я, что есть любящий Бог, То я счастлив, что верую в Бога</a:t>
            </a:r>
            <a:r>
              <a:rPr lang="ru-RU" sz="6400" b="1" i="1" dirty="0" smtClean="0">
                <a:solidFill>
                  <a:schemeClr val="bg1"/>
                </a:solidFill>
              </a:rPr>
              <a:t>.</a:t>
            </a:r>
            <a:r>
              <a:rPr lang="en-US" sz="6400" b="1" i="1" dirty="0" smtClean="0">
                <a:solidFill>
                  <a:schemeClr val="bg1"/>
                </a:solidFill>
              </a:rPr>
              <a:t>//</a:t>
            </a:r>
            <a:endParaRPr lang="ru-RU" sz="6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5. Нет от радости слов – очень мне повезло,</a:t>
            </a:r>
            <a:r>
              <a:rPr lang="ru-RU" sz="6600" b="1" baseline="0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Мною найдена в небо дорога</a:t>
            </a:r>
            <a:r>
              <a:rPr lang="ru-RU" sz="6600" b="1" dirty="0" smtClean="0">
                <a:solidFill>
                  <a:schemeClr val="bg1"/>
                </a:solidFill>
              </a:rPr>
              <a:t>.</a:t>
            </a:r>
            <a:r>
              <a:rPr lang="en-US" sz="6600" b="1" dirty="0" smtClean="0">
                <a:solidFill>
                  <a:schemeClr val="bg1"/>
                </a:solidFill>
              </a:rPr>
              <a:t>//</a:t>
            </a:r>
            <a:r>
              <a:rPr lang="ru-RU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На душе у меня и тепло и светло, Потому что я верую в Бога</a:t>
            </a:r>
            <a:r>
              <a:rPr lang="ru-RU" sz="6600" b="1" i="1" dirty="0" smtClean="0">
                <a:solidFill>
                  <a:schemeClr val="bg1"/>
                </a:solidFill>
              </a:rPr>
              <a:t>.</a:t>
            </a:r>
            <a:r>
              <a:rPr lang="en-US" sz="6600" b="1" i="1" dirty="0" smtClean="0">
                <a:solidFill>
                  <a:schemeClr val="bg1"/>
                </a:solidFill>
              </a:rPr>
              <a:t>//</a:t>
            </a:r>
            <a:endParaRPr lang="ru-RU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Я в бессмертье иду, наступая на зло, - Из скорбей и страданий дорога. //На душе у меня и тепло и светло, Потому что я верую в Бога.//</vt:lpstr>
      <vt:lpstr>2. Знаю я, что мне можно и что мне нельзя. Знаю, что хорошо и что плохо. //Знаю, что на земле существую не зря, Потому что я верую в Бога.//</vt:lpstr>
      <vt:lpstr>3. Против истины войско ведёт сатана. Духи зла ополчились, как звери. //Ждёт меня впереди неземная страна, Потому что я верую в Бога.//</vt:lpstr>
      <vt:lpstr>4. Даже если встречаю следы катастроф, Исчезает из сердца тревога, //Как подумаю я, что есть любящий Бог, То я счастлив, что верую в Бога.//</vt:lpstr>
      <vt:lpstr>5. Нет от радости слов – очень мне повезло, Мною найдена в небо дорога.// На душе у меня и тепло и светло, Потому что я верую в Бога.//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Я в бессмертье иду, наступая на зло, - Из скорбей и страданий дорога. На душе у меня и тепло и светло, Потому что я верую в Бога.</dc:title>
  <dc:creator>Projector</dc:creator>
  <cp:lastModifiedBy>Projector</cp:lastModifiedBy>
  <cp:revision>2</cp:revision>
  <dcterms:created xsi:type="dcterms:W3CDTF">2012-09-01T17:07:18Z</dcterms:created>
  <dcterms:modified xsi:type="dcterms:W3CDTF">2013-05-12T16:05:11Z</dcterms:modified>
</cp:coreProperties>
</file>