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9" r:id="rId5"/>
    <p:sldId id="258" r:id="rId6"/>
    <p:sldId id="257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48" autoAdjust="0"/>
  </p:normalViewPr>
  <p:slideViewPr>
    <p:cSldViewPr>
      <p:cViewPr varScale="1">
        <p:scale>
          <a:sx n="66" d="100"/>
          <a:sy n="66" d="100"/>
        </p:scale>
        <p:origin x="-5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1041-C4CA-475D-AF94-951DDE7901CC}" type="datetimeFigureOut">
              <a:rPr lang="ru-RU" smtClean="0"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AE65-AA8F-4CE8-AAC7-63C1A5B9C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1041-C4CA-475D-AF94-951DDE7901CC}" type="datetimeFigureOut">
              <a:rPr lang="ru-RU" smtClean="0"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AE65-AA8F-4CE8-AAC7-63C1A5B9C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1041-C4CA-475D-AF94-951DDE7901CC}" type="datetimeFigureOut">
              <a:rPr lang="ru-RU" smtClean="0"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AE65-AA8F-4CE8-AAC7-63C1A5B9C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1041-C4CA-475D-AF94-951DDE7901CC}" type="datetimeFigureOut">
              <a:rPr lang="ru-RU" smtClean="0"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AE65-AA8F-4CE8-AAC7-63C1A5B9C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1041-C4CA-475D-AF94-951DDE7901CC}" type="datetimeFigureOut">
              <a:rPr lang="ru-RU" smtClean="0"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AE65-AA8F-4CE8-AAC7-63C1A5B9C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1041-C4CA-475D-AF94-951DDE7901CC}" type="datetimeFigureOut">
              <a:rPr lang="ru-RU" smtClean="0"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AE65-AA8F-4CE8-AAC7-63C1A5B9C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1041-C4CA-475D-AF94-951DDE7901CC}" type="datetimeFigureOut">
              <a:rPr lang="ru-RU" smtClean="0"/>
              <a:t>09.06.2012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AE65-AA8F-4CE8-AAC7-63C1A5B9C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1041-C4CA-475D-AF94-951DDE7901CC}" type="datetimeFigureOut">
              <a:rPr lang="ru-RU" smtClean="0"/>
              <a:t>09.06.2012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AE65-AA8F-4CE8-AAC7-63C1A5B9C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1041-C4CA-475D-AF94-951DDE7901CC}" type="datetimeFigureOut">
              <a:rPr lang="ru-RU" smtClean="0"/>
              <a:t>09.06.2012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AE65-AA8F-4CE8-AAC7-63C1A5B9C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1041-C4CA-475D-AF94-951DDE7901CC}" type="datetimeFigureOut">
              <a:rPr lang="ru-RU" smtClean="0"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AE65-AA8F-4CE8-AAC7-63C1A5B9C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1041-C4CA-475D-AF94-951DDE7901CC}" type="datetimeFigureOut">
              <a:rPr lang="ru-RU" smtClean="0"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AE65-AA8F-4CE8-AAC7-63C1A5B9C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01041-C4CA-475D-AF94-951DDE7901CC}" type="datetimeFigureOut">
              <a:rPr lang="ru-RU" smtClean="0"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0AE65-AA8F-4CE8-AAC7-63C1A5B9C5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1. Приходи почаще на Голгофу - Здесь берет начало жизнь твоя. Здесь за мировую катастрофу Жертвой стала алая струя. 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</a:rPr>
              <a:t>Кровь с безгрешных рук Христа струилась, Божий Сын, страдая, умирал. На Голгофе в небо дверь открылась - Бог спасенье грешным людям дал.</a:t>
            </a:r>
            <a:endParaRPr lang="ru-RU" sz="6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2. Пусть твоя житейская тропинка Не обходит старого креста. Чтоб душа, как детская слезинка, От пороков всех была чиста.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</a:rPr>
              <a:t>Счастье вдалеке искать не надо - Приходи к Нему, и ты поймёшь: Здесь оно, совсем с тобою рядом - </a:t>
            </a:r>
            <a:br>
              <a:rPr lang="ru-RU" sz="6600" b="1" i="1" dirty="0" smtClean="0">
                <a:solidFill>
                  <a:schemeClr val="bg1"/>
                </a:solidFill>
              </a:rPr>
            </a:br>
            <a:r>
              <a:rPr lang="ru-RU" sz="6600" b="1" i="1" dirty="0" smtClean="0">
                <a:solidFill>
                  <a:schemeClr val="bg1"/>
                </a:solidFill>
              </a:rPr>
              <a:t>Во Христе источник ты найдёшь.</a:t>
            </a:r>
            <a:endParaRPr lang="ru-RU" sz="6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14620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3. Здесь мечты и чаянья людские. Здесь надежда светлая веков - Во Христе, Чьи руки дорогие Мир спасли от пагубных оков!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</a:rPr>
              <a:t>Пусть пройдут века, стирая даты. Но одно лишь может жизнь сказать: "Подвиг, совершённый Им когда-то Время не сумеет затерять!"</a:t>
            </a:r>
            <a:endParaRPr lang="ru-RU" sz="6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</a:rPr>
              <a:t>Кровь с безгрешных рук Христа струилась, Божий Сын, страдая, умирал. На Голгофе в небо дверь открылась - Бог спасенье грешным людям дал.</a:t>
            </a:r>
            <a:endParaRPr lang="ru-RU" sz="66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172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Приходи почаще на Голгофу - Здесь берет начало жизнь твоя. Здесь за мировую катастрофу Жертвой стала алая струя. </vt:lpstr>
      <vt:lpstr>Кровь с безгрешных рук Христа струилась, Божий Сын, страдая, умирал. На Голгофе в небо дверь открылась - Бог спасенье грешным людям дал.</vt:lpstr>
      <vt:lpstr>2. Пусть твоя житейская тропинка Не обходит старого креста. Чтоб душа, как детская слезинка, От пороков всех была чиста.</vt:lpstr>
      <vt:lpstr>Счастье вдалеке искать не надо - Приходи к Нему, и ты поймёшь: Здесь оно, совсем с тобою рядом -  Во Христе источник ты найдёшь.</vt:lpstr>
      <vt:lpstr>3. Здесь мечты и чаянья людские. Здесь надежда светлая веков - Во Христе, Чьи руки дорогие Мир спасли от пагубных оков!</vt:lpstr>
      <vt:lpstr>Пусть пройдут века, стирая даты. Но одно лишь может жизнь сказать: "Подвиг, совершённый Им когда-то Время не сумеет затерять!"</vt:lpstr>
      <vt:lpstr>Кровь с безгрешных рук Христа струилась, Божий Сын, страдая, умирал. На Голгофе в небо дверь открылась - Бог спасенье грешным людям дал.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Приходи почаще на Голгофу - Здесь берет начало жизнь твоя. Здесь за мировую катастрофу Жертвой стала алая струя. </dc:title>
  <dc:creator>Record</dc:creator>
  <cp:lastModifiedBy>Record</cp:lastModifiedBy>
  <cp:revision>1</cp:revision>
  <dcterms:created xsi:type="dcterms:W3CDTF">2012-06-09T17:47:08Z</dcterms:created>
  <dcterms:modified xsi:type="dcterms:W3CDTF">2012-06-09T17:55:45Z</dcterms:modified>
</cp:coreProperties>
</file>