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8" autoAdjust="0"/>
  </p:normalViewPr>
  <p:slideViewPr>
    <p:cSldViewPr>
      <p:cViewPr varScale="1">
        <p:scale>
          <a:sx n="66" d="100"/>
          <a:sy n="66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3CF2-DE2C-4ECD-A823-6CC193579ACE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ACBE-D7EE-4AA0-BF92-79E43E77D3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Если нет драгоценного дара любви. Если сердце холодно, как лёд, </a:t>
            </a:r>
            <a:r>
              <a:rPr lang="ru-RU" sz="6600" b="1" i="1" dirty="0" smtClean="0">
                <a:solidFill>
                  <a:schemeClr val="bg1"/>
                </a:solidFill>
              </a:rPr>
              <a:t>И живёшь для себя, и лишь занят собой, И на подвиг душа не влечёт</a:t>
            </a:r>
            <a:r>
              <a:rPr lang="ru-RU" sz="6600" b="1" dirty="0" smtClean="0">
                <a:solidFill>
                  <a:schemeClr val="bg1"/>
                </a:solidFill>
              </a:rPr>
              <a:t>,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То напрасно живёшь на земле, человек. Бесполезно проходят года, </a:t>
            </a:r>
            <a:r>
              <a:rPr lang="ru-RU" sz="6600" b="1" i="1" dirty="0" smtClean="0">
                <a:solidFill>
                  <a:schemeClr val="bg1"/>
                </a:solidFill>
              </a:rPr>
              <a:t>И молитвы твои неугодны Христу, Неугодны Ему и дела.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Лишь зажженное пламенем вечной любви Сердце тех, кто на жертву готов, </a:t>
            </a:r>
            <a:r>
              <a:rPr lang="ru-RU" sz="6000" b="1" i="1" dirty="0" smtClean="0">
                <a:solidFill>
                  <a:schemeClr val="bg1"/>
                </a:solidFill>
              </a:rPr>
              <a:t>Кто готов возвещать о Христовой Крови, Что смывает проказу грехов,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4. Только в этих сердцах пребывает Христос, И они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пребывают лишь в Нём. </a:t>
            </a:r>
            <a:r>
              <a:rPr lang="ru-RU" sz="6600" b="1" i="1" dirty="0" smtClean="0">
                <a:solidFill>
                  <a:schemeClr val="bg1"/>
                </a:solidFill>
              </a:rPr>
              <a:t>Это - Божии вестники вечной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любви, Они в славе пребудут с Христом.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 Если нет драгоценного дара любви. Если сердце холодно, как лёд, И живёшь для себя, и лишь занят собой, И на подвиг душа не влечёт,</vt:lpstr>
      <vt:lpstr>2. То напрасно живёшь на земле, человек. Бесполезно проходят года, И молитвы твои неугодны Христу, Неугодны Ему и дела.</vt:lpstr>
      <vt:lpstr>3. Лишь зажженное пламенем вечной любви Сердце тех, кто на жертву готов, Кто готов возвещать о Христовой Крови, Что смывает проказу грехов,</vt:lpstr>
      <vt:lpstr>4. Только в этих сердцах пребывает Христос, И они пребывают лишь в Нём. Это - Божии вестники вечной любви, Они в славе пребудут с Христом.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Если нет драгоценного дара любви. Если сердце холодно, как лёд, И живёшь для себя, и лишь занят собой, И на подвиг душа не влечёт,</dc:title>
  <dc:creator>Record</dc:creator>
  <cp:lastModifiedBy>Record</cp:lastModifiedBy>
  <cp:revision>1</cp:revision>
  <dcterms:created xsi:type="dcterms:W3CDTF">2012-05-19T17:00:45Z</dcterms:created>
  <dcterms:modified xsi:type="dcterms:W3CDTF">2012-05-19T17:05:26Z</dcterms:modified>
</cp:coreProperties>
</file>