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79" autoAdjust="0"/>
  </p:normalViewPr>
  <p:slideViewPr>
    <p:cSldViewPr>
      <p:cViewPr varScale="1">
        <p:scale>
          <a:sx n="68" d="100"/>
          <a:sy n="68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B5C-2606-440A-A19E-9ABD210C3838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B10-319E-4A8C-BAFF-AD375CD6E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B5C-2606-440A-A19E-9ABD210C3838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B10-319E-4A8C-BAFF-AD375CD6E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B5C-2606-440A-A19E-9ABD210C3838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B10-319E-4A8C-BAFF-AD375CD6E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B5C-2606-440A-A19E-9ABD210C3838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B10-319E-4A8C-BAFF-AD375CD6E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B5C-2606-440A-A19E-9ABD210C3838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B10-319E-4A8C-BAFF-AD375CD6E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B5C-2606-440A-A19E-9ABD210C3838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B10-319E-4A8C-BAFF-AD375CD6E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B5C-2606-440A-A19E-9ABD210C3838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B10-319E-4A8C-BAFF-AD375CD6E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B5C-2606-440A-A19E-9ABD210C3838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B10-319E-4A8C-BAFF-AD375CD6E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B5C-2606-440A-A19E-9ABD210C3838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B10-319E-4A8C-BAFF-AD375CD6E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B5C-2606-440A-A19E-9ABD210C3838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B10-319E-4A8C-BAFF-AD375CD6E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B5C-2606-440A-A19E-9ABD210C3838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B10-319E-4A8C-BAFF-AD375CD6E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CBB5C-2606-440A-A19E-9ABD210C3838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FB10-319E-4A8C-BAFF-AD375CD6EE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3054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1. Христос, кто бы знал Твоё имя здесь. На этой планете печальной. Пришёл, оказался Ты жертвой весь, Чтоб знал близкий и дальний.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00372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</a:rPr>
              <a:t>2. Христос - это имя мне дорого! Христос - это имя мне мило! Христос, Ты не хочешь ни одного Оставить, не зная Тебя.</a:t>
            </a:r>
            <a:endParaRPr lang="ru-RU" sz="6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14620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3. Распят! На Голгофу ты взгляд свой брось, Постой, посмотри молчаливо... Там кровь за тебя и меня лилась, Чтоб мы были счастливы.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00372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</a:rPr>
              <a:t>2. Христос - это имя мне дорого! Христос - это имя мне мило! Христос, Ты не хочешь ни одного Оставить, не зная Тебя.</a:t>
            </a:r>
            <a:endParaRPr lang="ru-RU" sz="6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3054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4. Христос, освяти, как всегда. Ты нас, В любви чтоб не были пустые. И тех, кто услышал нас в первый раз. Прими в объятья святые.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00372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</a:rPr>
              <a:t>2. Христос - это имя мне дорого! Христос - это имя мне мило! Христос, Ты не хочешь ни одного Оставить, не зная Тебя.</a:t>
            </a:r>
            <a:endParaRPr lang="ru-RU" sz="6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179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Христос, кто бы знал Твоё имя здесь. На этой планете печальной. Пришёл, оказался Ты жертвой весь, Чтоб знал близкий и дальний.</vt:lpstr>
      <vt:lpstr>2. Христос - это имя мне дорого! Христос - это имя мне мило! Христос, Ты не хочешь ни одного Оставить, не зная Тебя.</vt:lpstr>
      <vt:lpstr>3. Распят! На Голгофу ты взгляд свой брось, Постой, посмотри молчаливо... Там кровь за тебя и меня лилась, Чтоб мы были счастливы.</vt:lpstr>
      <vt:lpstr>2. Христос - это имя мне дорого! Христос - это имя мне мило! Христос, Ты не хочешь ни одного Оставить, не зная Тебя.</vt:lpstr>
      <vt:lpstr>4. Христос, освяти, как всегда. Ты нас, В любви чтоб не были пустые. И тех, кто услышал нас в первый раз. Прими в объятья святые.</vt:lpstr>
      <vt:lpstr>2. Христос - это имя мне дорого! Христос - это имя мне мило! Христос, Ты не хочешь ни одного Оставить, не зная Тебя.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Христос, кто бы знал Твоё имя здесь. На этой планете печальной. Пришёл, оказался Ты жертвой весь, Чтоб знал близкий и дальний.</dc:title>
  <dc:creator>Record</dc:creator>
  <cp:lastModifiedBy>Record</cp:lastModifiedBy>
  <cp:revision>1</cp:revision>
  <dcterms:created xsi:type="dcterms:W3CDTF">2012-04-06T12:04:33Z</dcterms:created>
  <dcterms:modified xsi:type="dcterms:W3CDTF">2012-04-06T12:09:33Z</dcterms:modified>
</cp:coreProperties>
</file>