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9" r:id="rId6"/>
    <p:sldId id="263" r:id="rId7"/>
    <p:sldId id="258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882A-5DD0-4A7D-A248-33F8C7FE6E4A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4019-4047-449E-BA54-966983DC70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300" b="1" dirty="0" smtClean="0">
                <a:solidFill>
                  <a:schemeClr val="bg1"/>
                </a:solidFill>
              </a:rPr>
              <a:t>1. Ты не бойся преткновений на пути, В край</a:t>
            </a:r>
            <a:r>
              <a:rPr lang="en-US" sz="6300" b="1" dirty="0" smtClean="0">
                <a:solidFill>
                  <a:schemeClr val="bg1"/>
                </a:solidFill>
              </a:rPr>
              <a:t> </a:t>
            </a:r>
            <a:r>
              <a:rPr lang="ru-RU" sz="6300" b="1" dirty="0" smtClean="0">
                <a:solidFill>
                  <a:schemeClr val="bg1"/>
                </a:solidFill>
              </a:rPr>
              <a:t>далёкий со страданием идти. Но запомни и познай только</a:t>
            </a:r>
            <a:r>
              <a:rPr lang="en-US" sz="6300" b="1" dirty="0" smtClean="0">
                <a:solidFill>
                  <a:schemeClr val="bg1"/>
                </a:solidFill>
              </a:rPr>
              <a:t> </a:t>
            </a:r>
            <a:r>
              <a:rPr lang="ru-RU" sz="6300" b="1" dirty="0" smtClean="0">
                <a:solidFill>
                  <a:schemeClr val="bg1"/>
                </a:solidFill>
              </a:rPr>
              <a:t>одно, Что страдать нам в этом мире суждено.</a:t>
            </a:r>
            <a:endParaRPr lang="ru-RU" sz="6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200" b="1" i="1" dirty="0" smtClean="0">
                <a:solidFill>
                  <a:schemeClr val="bg1"/>
                </a:solidFill>
              </a:rPr>
              <a:t>Сердце страждет и тоскует, Боже мой! </a:t>
            </a:r>
            <a:br>
              <a:rPr lang="ru-RU" sz="6200" b="1" i="1" dirty="0" smtClean="0">
                <a:solidFill>
                  <a:schemeClr val="bg1"/>
                </a:solidFill>
              </a:rPr>
            </a:br>
            <a:r>
              <a:rPr lang="ru-RU" sz="6200" b="1" i="1" dirty="0" err="1" smtClean="0">
                <a:solidFill>
                  <a:schemeClr val="bg1"/>
                </a:solidFill>
              </a:rPr>
              <a:t>Преткновенья</a:t>
            </a:r>
            <a:r>
              <a:rPr lang="ru-RU" sz="6200" b="1" i="1" dirty="0" smtClean="0">
                <a:solidFill>
                  <a:schemeClr val="bg1"/>
                </a:solidFill>
              </a:rPr>
              <a:t> давят душу, и порой Я страдаю и не в силах крест нести. О Спаситель, дай мне силы на пути!</a:t>
            </a:r>
            <a:endParaRPr lang="ru-RU" sz="6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200" b="1" i="1" dirty="0" smtClean="0">
                <a:solidFill>
                  <a:schemeClr val="bg1"/>
                </a:solidFill>
              </a:rPr>
              <a:t>Сердце страждет и тоскует, Боже мой! </a:t>
            </a:r>
            <a:br>
              <a:rPr lang="ru-RU" sz="6200" b="1" i="1" dirty="0" smtClean="0">
                <a:solidFill>
                  <a:schemeClr val="bg1"/>
                </a:solidFill>
              </a:rPr>
            </a:br>
            <a:r>
              <a:rPr lang="ru-RU" sz="6200" b="1" i="1" dirty="0" err="1" smtClean="0">
                <a:solidFill>
                  <a:schemeClr val="bg1"/>
                </a:solidFill>
              </a:rPr>
              <a:t>Преткновенья</a:t>
            </a:r>
            <a:r>
              <a:rPr lang="ru-RU" sz="6200" b="1" i="1" dirty="0" smtClean="0">
                <a:solidFill>
                  <a:schemeClr val="bg1"/>
                </a:solidFill>
              </a:rPr>
              <a:t> давят душу, и порой Я страдаю и не в силах крест нести. О Спаситель, дай мне силы на пути!</a:t>
            </a:r>
            <a:endParaRPr lang="ru-RU" sz="6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Пусть никто лишь твоей веры не смутит, Верой должен ты грехи все победить. Иисуса кровь могуча и сильна. Благодать Его велика и чиста.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200" b="1" i="1" dirty="0" smtClean="0">
                <a:solidFill>
                  <a:schemeClr val="bg1"/>
                </a:solidFill>
              </a:rPr>
              <a:t>Сердце страждет и тоскует, Боже мой! </a:t>
            </a:r>
            <a:br>
              <a:rPr lang="ru-RU" sz="6200" b="1" i="1" dirty="0" smtClean="0">
                <a:solidFill>
                  <a:schemeClr val="bg1"/>
                </a:solidFill>
              </a:rPr>
            </a:br>
            <a:r>
              <a:rPr lang="ru-RU" sz="6200" b="1" i="1" dirty="0" err="1" smtClean="0">
                <a:solidFill>
                  <a:schemeClr val="bg1"/>
                </a:solidFill>
              </a:rPr>
              <a:t>Преткновенья</a:t>
            </a:r>
            <a:r>
              <a:rPr lang="ru-RU" sz="6200" b="1" i="1" dirty="0" smtClean="0">
                <a:solidFill>
                  <a:schemeClr val="bg1"/>
                </a:solidFill>
              </a:rPr>
              <a:t> давят душу, и порой Я страдаю и не в силах крест нести. О Спаситель, дай мне силы на пути!</a:t>
            </a:r>
            <a:endParaRPr lang="ru-RU" sz="6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3. Ты не бойся преткновений на пути. Как устанешь - буду Я тебя нести. Я назвал тебя по имени, ты Мой!</a:t>
            </a:r>
            <a:r>
              <a:rPr lang="en-US" sz="6600" b="1" dirty="0" smtClean="0">
                <a:solidFill>
                  <a:schemeClr val="bg1"/>
                </a:solidFill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</a:rPr>
              <a:t>Приведу тебя в обитель, где покой.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200" b="1" i="1" dirty="0" smtClean="0">
                <a:solidFill>
                  <a:schemeClr val="bg1"/>
                </a:solidFill>
              </a:rPr>
              <a:t>Сердце страждет и тоскует, Боже мой! </a:t>
            </a:r>
            <a:br>
              <a:rPr lang="ru-RU" sz="6200" b="1" i="1" dirty="0" smtClean="0">
                <a:solidFill>
                  <a:schemeClr val="bg1"/>
                </a:solidFill>
              </a:rPr>
            </a:br>
            <a:r>
              <a:rPr lang="ru-RU" sz="6200" b="1" i="1" dirty="0" err="1" smtClean="0">
                <a:solidFill>
                  <a:schemeClr val="bg1"/>
                </a:solidFill>
              </a:rPr>
              <a:t>Преткновенья</a:t>
            </a:r>
            <a:r>
              <a:rPr lang="ru-RU" sz="6200" b="1" i="1" dirty="0" smtClean="0">
                <a:solidFill>
                  <a:schemeClr val="bg1"/>
                </a:solidFill>
              </a:rPr>
              <a:t> давят душу, и порой Я страдаю и не в силах крест нести. О Спаситель, дай мне силы на пути!</a:t>
            </a:r>
            <a:endParaRPr lang="ru-RU" sz="6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4. Уж недолго и немного нам идти, Скоро, скоро не замедлю Я прийти. Только слушай. Говорю тебе: "Молись! На </a:t>
            </a:r>
            <a:r>
              <a:rPr lang="ru-RU" sz="6400" b="1" dirty="0" err="1" smtClean="0">
                <a:solidFill>
                  <a:schemeClr val="bg1"/>
                </a:solidFill>
              </a:rPr>
              <a:t>Голгофский</a:t>
            </a:r>
            <a:r>
              <a:rPr lang="ru-RU" sz="6400" b="1" dirty="0" smtClean="0">
                <a:solidFill>
                  <a:schemeClr val="bg1"/>
                </a:solidFill>
              </a:rPr>
              <a:t> крест взирая, ты крепись!"</a:t>
            </a:r>
            <a:endParaRPr lang="ru-RU" sz="6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6200" b="1" i="1" dirty="0" smtClean="0">
                <a:solidFill>
                  <a:schemeClr val="bg1"/>
                </a:solidFill>
              </a:rPr>
              <a:t>Сердце страждет и тоскует, Боже мой! </a:t>
            </a:r>
            <a:br>
              <a:rPr lang="ru-RU" sz="6200" b="1" i="1" dirty="0" smtClean="0">
                <a:solidFill>
                  <a:schemeClr val="bg1"/>
                </a:solidFill>
              </a:rPr>
            </a:br>
            <a:r>
              <a:rPr lang="ru-RU" sz="6200" b="1" i="1" dirty="0" err="1" smtClean="0">
                <a:solidFill>
                  <a:schemeClr val="bg1"/>
                </a:solidFill>
              </a:rPr>
              <a:t>Преткновенья</a:t>
            </a:r>
            <a:r>
              <a:rPr lang="ru-RU" sz="6200" b="1" i="1" dirty="0" smtClean="0">
                <a:solidFill>
                  <a:schemeClr val="bg1"/>
                </a:solidFill>
              </a:rPr>
              <a:t> давят душу, и порой Я страдаю и не в силах крест нести. О Спаситель, дай мне силы на пути!</a:t>
            </a:r>
            <a:endParaRPr lang="ru-RU" sz="6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5. Ты не бойся преткновений на пути. Помогу тебе тяжёлый крест нести. Сам Христос тебя омоет и простит И научит как душою всей любить.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196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Ты не бойся преткновений на пути, В край далёкий со страданием идти. Но запомни и познай только одно, Что страдать нам в этом мире суждено.</vt:lpstr>
      <vt:lpstr>Сердце страждет и тоскует, Боже мой!  Преткновенья давят душу, и порой Я страдаю и не в силах крест нести. О Спаситель, дай мне силы на пути!</vt:lpstr>
      <vt:lpstr>2. Пусть никто лишь твоей веры не смутит, Верой должен ты грехи все победить. Иисуса кровь могуча и сильна. Благодать Его велика и чиста.</vt:lpstr>
      <vt:lpstr>Сердце страждет и тоскует, Боже мой!  Преткновенья давят душу, и порой Я страдаю и не в силах крест нести. О Спаситель, дай мне силы на пути!</vt:lpstr>
      <vt:lpstr>3. Ты не бойся преткновений на пути. Как устанешь - буду Я тебя нести. Я назвал тебя по имени, ты Мой! Приведу тебя в обитель, где покой.</vt:lpstr>
      <vt:lpstr>Сердце страждет и тоскует, Боже мой!  Преткновенья давят душу, и порой Я страдаю и не в силах крест нести. О Спаситель, дай мне силы на пути!</vt:lpstr>
      <vt:lpstr>4. Уж недолго и немного нам идти, Скоро, скоро не замедлю Я прийти. Только слушай. Говорю тебе: "Молись! На Голгофский крест взирая, ты крепись!"</vt:lpstr>
      <vt:lpstr>Сердце страждет и тоскует, Боже мой!  Преткновенья давят душу, и порой Я страдаю и не в силах крест нести. О Спаситель, дай мне силы на пути!</vt:lpstr>
      <vt:lpstr>5. Ты не бойся преткновений на пути. Помогу тебе тяжёлый крест нести. Сам Христос тебя омоет и простит И научит как душою всей любить.</vt:lpstr>
      <vt:lpstr>Сердце страждет и тоскует, Боже мой!  Преткновенья давят душу, и порой Я страдаю и не в силах крест нести. О Спаситель, дай мне силы на пути!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Ты не бойся преткновений на пути, В край далёкий со страданием идти. Но запомни и познай только одно, Что страдать нам в этом мире суждено.</dc:title>
  <dc:creator>Record</dc:creator>
  <cp:lastModifiedBy>Record</cp:lastModifiedBy>
  <cp:revision>1</cp:revision>
  <dcterms:created xsi:type="dcterms:W3CDTF">2012-04-14T17:54:14Z</dcterms:created>
  <dcterms:modified xsi:type="dcterms:W3CDTF">2012-04-14T18:02:36Z</dcterms:modified>
</cp:coreProperties>
</file>