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378" y="-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C629CD-2CA3-460C-912A-64849CF81A1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1B6BBF-6095-41BF-9526-B82A9ABA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smtClean="0"/>
              <a:t>Soli </a:t>
            </a:r>
            <a:r>
              <a:rPr lang="en-US" sz="4800" dirty="0" err="1" smtClean="0"/>
              <a:t>Deo</a:t>
            </a:r>
            <a:r>
              <a:rPr lang="en-US" sz="4800" dirty="0" smtClean="0"/>
              <a:t> Gloria!</a:t>
            </a:r>
            <a:endParaRPr lang="uk-UA" sz="4800" dirty="0" smtClean="0"/>
          </a:p>
          <a:p>
            <a:pPr marL="0" indent="0" algn="r">
              <a:buNone/>
            </a:pPr>
            <a:r>
              <a:rPr lang="en-US" sz="4800" dirty="0" smtClean="0"/>
              <a:t> </a:t>
            </a:r>
            <a:r>
              <a:rPr lang="uk-UA" sz="4800" dirty="0" smtClean="0">
                <a:solidFill>
                  <a:schemeClr val="tx2"/>
                </a:solidFill>
              </a:rPr>
              <a:t>Лиш Богу буде слава!</a:t>
            </a:r>
          </a:p>
          <a:p>
            <a:pPr marL="0" indent="0">
              <a:buNone/>
            </a:pPr>
            <a:r>
              <a:rPr lang="uk-UA" sz="4800" dirty="0" smtClean="0"/>
              <a:t> </a:t>
            </a:r>
            <a:r>
              <a:rPr lang="en-US" sz="4800" dirty="0" smtClean="0"/>
              <a:t>Soli </a:t>
            </a:r>
            <a:r>
              <a:rPr lang="en-US" sz="4800" dirty="0" err="1" smtClean="0"/>
              <a:t>Deo</a:t>
            </a:r>
            <a:r>
              <a:rPr lang="en-US" sz="4800" dirty="0" smtClean="0"/>
              <a:t> Gloria! </a:t>
            </a:r>
            <a:endParaRPr lang="uk-UA" sz="4800" dirty="0" smtClean="0"/>
          </a:p>
          <a:p>
            <a:pPr marL="0" indent="0" algn="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Лиш Богу буде слава!</a:t>
            </a:r>
            <a:r>
              <a:rPr lang="en-US" sz="4800" dirty="0" smtClean="0">
                <a:solidFill>
                  <a:schemeClr val="tx2"/>
                </a:solidFill>
              </a:rPr>
              <a:t> </a:t>
            </a:r>
            <a:endParaRPr lang="uk-UA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uk-UA" sz="4800" dirty="0" smtClean="0"/>
              <a:t>(2р.)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5004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1</a:t>
            </a:r>
            <a:r>
              <a:rPr lang="uk-UA" sz="4800" dirty="0" smtClean="0"/>
              <a:t>. Ранні барви світанкові й сивина ночей</a:t>
            </a:r>
            <a:r>
              <a:rPr lang="en-US" sz="4800" dirty="0" smtClean="0"/>
              <a:t> </a:t>
            </a:r>
          </a:p>
          <a:p>
            <a:pPr marL="0" indent="0" algn="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У ревінні океану й тихий </a:t>
            </a:r>
            <a:r>
              <a:rPr lang="en-US" sz="4800" dirty="0" smtClean="0">
                <a:solidFill>
                  <a:schemeClr val="tx2"/>
                </a:solidFill>
              </a:rPr>
              <a:t>   </a:t>
            </a:r>
            <a:r>
              <a:rPr lang="uk-UA" sz="4800" dirty="0" smtClean="0">
                <a:solidFill>
                  <a:schemeClr val="tx2"/>
                </a:solidFill>
              </a:rPr>
              <a:t>шепіт вітерця</a:t>
            </a:r>
            <a:r>
              <a:rPr lang="uk-UA" sz="4800" dirty="0" smtClean="0"/>
              <a:t>.</a:t>
            </a:r>
            <a:r>
              <a:rPr lang="en-US" sz="4800" dirty="0" smtClean="0"/>
              <a:t> </a:t>
            </a:r>
          </a:p>
          <a:p>
            <a:pPr marL="0" indent="0">
              <a:buNone/>
            </a:pPr>
            <a:r>
              <a:rPr lang="uk-UA" sz="4800" dirty="0" smtClean="0"/>
              <a:t>Це природи серце б</a:t>
            </a:r>
            <a:r>
              <a:rPr lang="en-US" sz="4800" dirty="0" smtClean="0"/>
              <a:t>’</a:t>
            </a:r>
            <a:r>
              <a:rPr lang="uk-UA" sz="4800" dirty="0" smtClean="0"/>
              <a:t>ється з ними дощ і буревій,</a:t>
            </a:r>
            <a:endParaRPr lang="en-US" sz="4800" dirty="0" smtClean="0"/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FFFF00"/>
                </a:solidFill>
              </a:rPr>
              <a:t>Так звеличує творіння свого дивного Творця.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endParaRPr lang="en-US" sz="4800" dirty="0" smtClean="0"/>
          </a:p>
          <a:p>
            <a:pPr marL="36576" indent="0" algn="ctr">
              <a:buNone/>
            </a:pPr>
            <a:endParaRPr lang="en-US" sz="4800" dirty="0"/>
          </a:p>
          <a:p>
            <a:pPr marL="36576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>
                <a:solidFill>
                  <a:srgbClr val="FFFF00"/>
                </a:solidFill>
              </a:rPr>
              <a:t>Deo</a:t>
            </a:r>
            <a:r>
              <a:rPr lang="en-US" sz="4800" dirty="0">
                <a:solidFill>
                  <a:srgbClr val="FFFF00"/>
                </a:solidFill>
              </a:rPr>
              <a:t> Gloria! </a:t>
            </a:r>
            <a:r>
              <a:rPr lang="uk-UA" sz="4800" dirty="0">
                <a:solidFill>
                  <a:srgbClr val="FFFF00"/>
                </a:solidFill>
              </a:rPr>
              <a:t>Лиш Богу буде слава! </a:t>
            </a:r>
            <a:r>
              <a:rPr lang="en-US" sz="4800" dirty="0">
                <a:solidFill>
                  <a:srgbClr val="FFFF00"/>
                </a:solidFill>
              </a:rPr>
              <a:t>Soli </a:t>
            </a:r>
            <a:r>
              <a:rPr lang="en-US" sz="4800" dirty="0" err="1">
                <a:solidFill>
                  <a:srgbClr val="FFFF00"/>
                </a:solidFill>
              </a:rPr>
              <a:t>Deo</a:t>
            </a:r>
            <a:r>
              <a:rPr lang="en-US" sz="4800" dirty="0">
                <a:solidFill>
                  <a:srgbClr val="FFFF00"/>
                </a:solidFill>
              </a:rPr>
              <a:t> Gloria! </a:t>
            </a:r>
            <a:r>
              <a:rPr lang="uk-UA" sz="4800" dirty="0" smtClean="0">
                <a:solidFill>
                  <a:srgbClr val="FFFF00"/>
                </a:solidFill>
              </a:rPr>
              <a:t>                 Лиш </a:t>
            </a:r>
            <a:r>
              <a:rPr lang="uk-UA" sz="4800" dirty="0">
                <a:solidFill>
                  <a:srgbClr val="FFFF00"/>
                </a:solidFill>
              </a:rPr>
              <a:t>Богу буде слава!</a:t>
            </a:r>
            <a:endParaRPr lang="en-US" sz="4800" dirty="0">
              <a:solidFill>
                <a:srgbClr val="FFFF00"/>
              </a:solidFill>
            </a:endParaRPr>
          </a:p>
          <a:p>
            <a:pPr marL="36576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4406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dirty="0" smtClean="0"/>
              <a:t>2. Хай лунає грім із неба і   гроза шумить, </a:t>
            </a:r>
          </a:p>
          <a:p>
            <a:pPr marL="0" indent="0" algn="r">
              <a:buNone/>
            </a:pPr>
            <a:r>
              <a:rPr lang="uk-UA" sz="4800" dirty="0" smtClean="0">
                <a:solidFill>
                  <a:schemeClr val="tx2"/>
                </a:solidFill>
              </a:rPr>
              <a:t>Перед величчю та мудрістю поклониться земля.</a:t>
            </a:r>
          </a:p>
          <a:p>
            <a:pPr marL="0" indent="0">
              <a:buNone/>
            </a:pPr>
            <a:r>
              <a:rPr lang="uk-UA" sz="4800" dirty="0" smtClean="0"/>
              <a:t>Радість жителя земного, що побачив Божий світ.</a:t>
            </a:r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FFFF00"/>
                </a:solidFill>
              </a:rPr>
              <a:t>Голос тисячі спасенних, славлять Божий Заповіт.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1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en-US" sz="4800" dirty="0" smtClean="0">
                <a:solidFill>
                  <a:srgbClr val="FFFF00"/>
                </a:solidFill>
              </a:rPr>
              <a:t> Gloria! </a:t>
            </a:r>
            <a:r>
              <a:rPr lang="uk-UA" sz="4800" dirty="0" smtClean="0">
                <a:solidFill>
                  <a:srgbClr val="FFFF00"/>
                </a:solidFill>
              </a:rPr>
              <a:t>Лиш Богу буде слава! </a:t>
            </a: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en-US" sz="4800" dirty="0" smtClean="0">
                <a:solidFill>
                  <a:srgbClr val="FFFF00"/>
                </a:solidFill>
              </a:rPr>
              <a:t> Gloria!         </a:t>
            </a:r>
            <a:r>
              <a:rPr lang="uk-UA" sz="4800" dirty="0" smtClean="0">
                <a:solidFill>
                  <a:srgbClr val="FFFF00"/>
                </a:solidFill>
              </a:rPr>
              <a:t>Лиш Богу буде слава! 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    </a:t>
            </a:r>
            <a:r>
              <a:rPr lang="uk-UA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Gloria</a:t>
            </a:r>
            <a:r>
              <a:rPr lang="uk-UA" sz="4800" dirty="0" smtClean="0">
                <a:solidFill>
                  <a:srgbClr val="FFFF00"/>
                </a:solidFill>
              </a:rPr>
              <a:t>, Буде слава! 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      </a:t>
            </a:r>
            <a:r>
              <a:rPr lang="uk-UA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Gloria</a:t>
            </a:r>
            <a:r>
              <a:rPr lang="uk-UA" sz="4800" dirty="0" smtClean="0">
                <a:solidFill>
                  <a:srgbClr val="FFFF00"/>
                </a:solidFill>
              </a:rPr>
              <a:t>...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7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uk-UA" sz="4800" dirty="0" smtClean="0">
                <a:solidFill>
                  <a:srgbClr val="FFFF00"/>
                </a:solidFill>
              </a:rPr>
              <a:t>Кожна жінка й чоловік і все живе на цій землі, </a:t>
            </a:r>
            <a:r>
              <a:rPr lang="en-US" sz="4800" dirty="0" smtClean="0">
                <a:solidFill>
                  <a:srgbClr val="FFFF00"/>
                </a:solidFill>
              </a:rPr>
              <a:t>                     </a:t>
            </a:r>
            <a:r>
              <a:rPr lang="uk-UA" sz="4800" dirty="0" smtClean="0">
                <a:solidFill>
                  <a:srgbClr val="FFFF00"/>
                </a:solidFill>
              </a:rPr>
              <a:t>і все, що плаває в воді для слави Бога Творця! (2р.)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7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en-US" sz="4800" dirty="0" smtClean="0">
                <a:solidFill>
                  <a:srgbClr val="FFFF00"/>
                </a:solidFill>
              </a:rPr>
              <a:t> Gloria! 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en-US" sz="4800" dirty="0" smtClean="0">
                <a:solidFill>
                  <a:srgbClr val="FFFF00"/>
                </a:solidFill>
              </a:rPr>
              <a:t> Gloria! 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en-US" sz="4800" dirty="0" smtClean="0">
                <a:solidFill>
                  <a:srgbClr val="FFFF00"/>
                </a:solidFill>
              </a:rPr>
              <a:t> Gloria! </a:t>
            </a:r>
            <a:endParaRPr lang="uk-UA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 smtClean="0">
                <a:solidFill>
                  <a:srgbClr val="FFFF00"/>
                </a:solidFill>
              </a:rPr>
              <a:t>Deo</a:t>
            </a:r>
            <a:r>
              <a:rPr lang="uk-UA" sz="4800" dirty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Gloria!</a:t>
            </a:r>
            <a:r>
              <a:rPr lang="uk-UA" sz="4800" dirty="0">
                <a:solidFill>
                  <a:srgbClr val="FFFF00"/>
                </a:solidFill>
              </a:rPr>
              <a:t> </a:t>
            </a:r>
            <a:r>
              <a:rPr lang="uk-UA" sz="4800" dirty="0" smtClean="0">
                <a:solidFill>
                  <a:srgbClr val="FFFF00"/>
                </a:solidFill>
              </a:rPr>
              <a:t>Лиш Богу буде вся слава! </a:t>
            </a:r>
          </a:p>
          <a:p>
            <a:pPr marL="0" indent="0" algn="ctr"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1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uk-UA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Soli </a:t>
            </a:r>
            <a:r>
              <a:rPr lang="en-US" sz="4800" dirty="0" err="1">
                <a:solidFill>
                  <a:srgbClr val="FFFF00"/>
                </a:solidFill>
              </a:rPr>
              <a:t>Deo</a:t>
            </a:r>
            <a:r>
              <a:rPr lang="en-US" sz="4800" dirty="0">
                <a:solidFill>
                  <a:srgbClr val="FFFF00"/>
                </a:solidFill>
              </a:rPr>
              <a:t> Gloria! </a:t>
            </a:r>
            <a:r>
              <a:rPr lang="uk-UA" sz="4800" dirty="0" smtClean="0">
                <a:solidFill>
                  <a:srgbClr val="FFFF00"/>
                </a:solidFill>
              </a:rPr>
              <a:t> Лиш </a:t>
            </a:r>
            <a:r>
              <a:rPr lang="uk-UA" sz="4800" dirty="0">
                <a:solidFill>
                  <a:srgbClr val="FFFF00"/>
                </a:solidFill>
              </a:rPr>
              <a:t>Богу буде вся слава! </a:t>
            </a:r>
            <a:r>
              <a:rPr lang="uk-UA" sz="4800" dirty="0" smtClean="0">
                <a:solidFill>
                  <a:srgbClr val="FFFF00"/>
                </a:solidFill>
              </a:rPr>
              <a:t> Буде </a:t>
            </a:r>
            <a:r>
              <a:rPr lang="uk-UA" sz="4800" dirty="0">
                <a:solidFill>
                  <a:srgbClr val="FFFF00"/>
                </a:solidFill>
              </a:rPr>
              <a:t>слава!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FF00"/>
                </a:solidFill>
              </a:rPr>
              <a:t>Soli </a:t>
            </a:r>
            <a:r>
              <a:rPr lang="en-US" sz="4800" dirty="0" err="1">
                <a:solidFill>
                  <a:srgbClr val="FFFF00"/>
                </a:solidFill>
              </a:rPr>
              <a:t>Deo</a:t>
            </a:r>
            <a:r>
              <a:rPr lang="en-US" sz="4800" dirty="0">
                <a:solidFill>
                  <a:srgbClr val="FFFF00"/>
                </a:solidFill>
              </a:rPr>
              <a:t> Gloria! 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FFFF00"/>
                </a:solidFill>
              </a:rPr>
              <a:t>*****</a:t>
            </a:r>
          </a:p>
          <a:p>
            <a:pPr marL="36576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888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89</TotalTime>
  <Words>202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2014-01-23T05:24:05Z</dcterms:created>
  <dcterms:modified xsi:type="dcterms:W3CDTF">2018-04-08T05:53:53Z</dcterms:modified>
</cp:coreProperties>
</file>