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02F0-8649-474F-9186-859669549E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4A60-09A4-4E1C-B2F3-20B7B8E3D5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382000" cy="1470025"/>
          </a:xfrm>
        </p:spPr>
        <p:txBody>
          <a:bodyPr>
            <a:noAutofit/>
          </a:bodyPr>
          <a:lstStyle/>
          <a:p>
            <a:r>
              <a:rPr lang="en-US" sz="4800" dirty="0"/>
              <a:t>I’m </a:t>
            </a:r>
            <a:r>
              <a:rPr lang="en-US" sz="4800" dirty="0" smtClean="0"/>
              <a:t>forgiven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800" dirty="0"/>
              <a:t>because You were forsaken,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I’m accepted,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You </a:t>
            </a:r>
            <a:r>
              <a:rPr lang="en-US" sz="4800" dirty="0"/>
              <a:t>were condemned.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I am alive and </a:t>
            </a:r>
            <a:r>
              <a:rPr lang="en-US" sz="4800" dirty="0" smtClean="0"/>
              <a:t>well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800" dirty="0"/>
              <a:t>Your spirit is within me,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Because You died and rose again.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/>
              <a:t>Amazing love,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How can it be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That You, my </a:t>
            </a:r>
            <a:r>
              <a:rPr lang="en-US" sz="4400" dirty="0" smtClean="0"/>
              <a:t>should King</a:t>
            </a:r>
            <a:r>
              <a:rPr lang="en-US" sz="4400" dirty="0" smtClean="0"/>
              <a:t>,</a:t>
            </a:r>
          </a:p>
          <a:p>
            <a:pPr algn="ctr">
              <a:buNone/>
            </a:pPr>
            <a:r>
              <a:rPr lang="en-US" sz="4400" dirty="0" smtClean="0"/>
              <a:t> </a:t>
            </a:r>
            <a:r>
              <a:rPr lang="en-US" sz="4400" dirty="0"/>
              <a:t>should die for me?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Amazing love,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I know it’s true.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It’s my joy to honor You,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In all I do, I honor You.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382000" cy="1470025"/>
          </a:xfrm>
        </p:spPr>
        <p:txBody>
          <a:bodyPr>
            <a:noAutofit/>
          </a:bodyPr>
          <a:lstStyle/>
          <a:p>
            <a:r>
              <a:rPr lang="en-US" sz="4800" dirty="0"/>
              <a:t>I’m </a:t>
            </a:r>
            <a:r>
              <a:rPr lang="en-US" sz="4800" dirty="0" smtClean="0"/>
              <a:t>forgiven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800" dirty="0"/>
              <a:t>because You were forsaken,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I’m accepted,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You </a:t>
            </a:r>
            <a:r>
              <a:rPr lang="en-US" sz="4800" dirty="0"/>
              <a:t>were condemned.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I am alive and </a:t>
            </a:r>
            <a:r>
              <a:rPr lang="en-US" sz="4800" dirty="0" smtClean="0"/>
              <a:t>well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800" dirty="0"/>
              <a:t>Your spirit is within me,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Because You died and rose again.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/>
              <a:t>Amazing love,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How can it be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That You, my </a:t>
            </a:r>
            <a:r>
              <a:rPr lang="en-US" sz="4400" dirty="0" smtClean="0"/>
              <a:t>should King</a:t>
            </a:r>
            <a:r>
              <a:rPr lang="en-US" sz="4400" dirty="0" smtClean="0"/>
              <a:t>,</a:t>
            </a:r>
          </a:p>
          <a:p>
            <a:pPr algn="ctr">
              <a:buNone/>
            </a:pPr>
            <a:r>
              <a:rPr lang="en-US" sz="4400" dirty="0" smtClean="0"/>
              <a:t> </a:t>
            </a:r>
            <a:r>
              <a:rPr lang="en-US" sz="4400" dirty="0"/>
              <a:t>should die for me?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Amazing love,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I know it’s true.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It’s my joy to honor You,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In all I do, I honor </a:t>
            </a:r>
            <a:r>
              <a:rPr lang="en-US" sz="4400"/>
              <a:t>You</a:t>
            </a:r>
            <a:r>
              <a:rPr lang="en-US" sz="4400" smtClean="0"/>
              <a:t>. /2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In all I do, let me honor You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I’m forgiven  because You were forsaken, I’m accepted,  You were condemned. I am alive and well  Your spirit is within me, Because You died and rose again.</vt:lpstr>
      <vt:lpstr>PowerPoint Presentation</vt:lpstr>
      <vt:lpstr>I’m forgiven  because You were forsaken, I’m accepted,  You were condemned. I am alive and well  Your spirit is within me, Because You died and rose again.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forgiven  because You were forsaken, I’m accepted,  You were condemned. I am alive and well  Your spirit is within me, Because You died and rose again.</dc:title>
  <dc:creator>Litushko</dc:creator>
  <cp:lastModifiedBy>Owner</cp:lastModifiedBy>
  <cp:revision>2</cp:revision>
  <dcterms:created xsi:type="dcterms:W3CDTF">2013-03-31T19:57:50Z</dcterms:created>
  <dcterms:modified xsi:type="dcterms:W3CDTF">2013-03-31T22:26:17Z</dcterms:modified>
</cp:coreProperties>
</file>