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44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84E40B7-B8EA-486F-ABEF-B8A55418755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623DADD-A2B1-4D5C-B055-E96E6B478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40B7-B8EA-486F-ABEF-B8A55418755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DADD-A2B1-4D5C-B055-E96E6B478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40B7-B8EA-486F-ABEF-B8A55418755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DADD-A2B1-4D5C-B055-E96E6B478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84E40B7-B8EA-486F-ABEF-B8A55418755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DADD-A2B1-4D5C-B055-E96E6B478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84E40B7-B8EA-486F-ABEF-B8A55418755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623DADD-A2B1-4D5C-B055-E96E6B47840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84E40B7-B8EA-486F-ABEF-B8A55418755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623DADD-A2B1-4D5C-B055-E96E6B478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84E40B7-B8EA-486F-ABEF-B8A55418755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623DADD-A2B1-4D5C-B055-E96E6B4784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40B7-B8EA-486F-ABEF-B8A55418755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3DADD-A2B1-4D5C-B055-E96E6B478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84E40B7-B8EA-486F-ABEF-B8A55418755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623DADD-A2B1-4D5C-B055-E96E6B4784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84E40B7-B8EA-486F-ABEF-B8A55418755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623DADD-A2B1-4D5C-B055-E96E6B4784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84E40B7-B8EA-486F-ABEF-B8A55418755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623DADD-A2B1-4D5C-B055-E96E6B4784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84E40B7-B8EA-486F-ABEF-B8A554187555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623DADD-A2B1-4D5C-B055-E96E6B47840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Verse1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Some glad morning 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when this life is over, 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I'll fly away; To a home on 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God's celestial shore, 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I'll fly away</a:t>
            </a:r>
            <a:endParaRPr lang="en-US" sz="40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83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Chorus 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I'll fly away, Oh Glory 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I'll fly away; (in the morning) 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When I die, Hallelujah, 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by and by, 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I'll fly away</a:t>
            </a:r>
            <a:endParaRPr lang="en-US" sz="40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923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Verse2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When the shadows 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of this life have gone, 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I'll fly away; Like a bird 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from prison bars has flown, 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I'll fly away </a:t>
            </a:r>
            <a:endParaRPr lang="en-US" sz="40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617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Chorus 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I'll fly away, Oh Glory 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I'll fly away; (in the morning) 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When I die, Hallelujah, 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by and by, 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I'll fly away</a:t>
            </a:r>
            <a:endParaRPr lang="en-US" sz="40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107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Verse3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Just a few more 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weary days and then, 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I'll fly away; 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To a land where joy 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shall never end, 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I'll fly away</a:t>
            </a:r>
            <a:endParaRPr lang="en-US" sz="40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84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Chorus 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I'll fly away, Oh Glory 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I'll fly away; (in the morning) 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When I die, Hallelujah, 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by and by, 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I'll fly away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x2</a:t>
            </a:r>
            <a:b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40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*   *   *</a:t>
            </a:r>
            <a:endParaRPr lang="en-US" sz="40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416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</TotalTime>
  <Words>6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1</cp:revision>
  <dcterms:created xsi:type="dcterms:W3CDTF">2015-02-15T23:27:51Z</dcterms:created>
  <dcterms:modified xsi:type="dcterms:W3CDTF">2015-02-15T23:36:43Z</dcterms:modified>
</cp:coreProperties>
</file>