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4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CB72-5FA0-4E58-BE91-41DC8DE92BB9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232D-8648-4B57-B675-C584304AB7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CB72-5FA0-4E58-BE91-41DC8DE92BB9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232D-8648-4B57-B675-C584304AB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CB72-5FA0-4E58-BE91-41DC8DE92BB9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232D-8648-4B57-B675-C584304AB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CB72-5FA0-4E58-BE91-41DC8DE92BB9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232D-8648-4B57-B675-C584304AB7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CB72-5FA0-4E58-BE91-41DC8DE92BB9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232D-8648-4B57-B675-C584304AB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CB72-5FA0-4E58-BE91-41DC8DE92BB9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232D-8648-4B57-B675-C584304AB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CB72-5FA0-4E58-BE91-41DC8DE92BB9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232D-8648-4B57-B675-C584304AB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CB72-5FA0-4E58-BE91-41DC8DE92BB9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232D-8648-4B57-B675-C584304AB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CB72-5FA0-4E58-BE91-41DC8DE92BB9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232D-8648-4B57-B675-C584304AB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CB72-5FA0-4E58-BE91-41DC8DE92BB9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232D-8648-4B57-B675-C584304AB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CB72-5FA0-4E58-BE91-41DC8DE92BB9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232D-8648-4B57-B675-C584304AB7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18ECB72-5FA0-4E58-BE91-41DC8DE92BB9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7A5232D-8648-4B57-B675-C584304AB7C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8</a:t>
            </a:r>
          </a:p>
          <a:p>
            <a:pPr marL="0" indent="0" algn="ctr">
              <a:buNone/>
            </a:pPr>
            <a:r>
              <a:rPr lang="en-US" sz="4000" b="1" dirty="0" smtClean="0"/>
              <a:t>I </a:t>
            </a:r>
            <a:r>
              <a:rPr lang="en-US" sz="4000" b="1" dirty="0"/>
              <a:t>find a wonder in my heart</a:t>
            </a:r>
            <a:br>
              <a:rPr lang="en-US" sz="4000" b="1" dirty="0"/>
            </a:br>
            <a:r>
              <a:rPr lang="en-US" sz="4000" b="1" dirty="0"/>
              <a:t>Accumulation of all things past</a:t>
            </a:r>
            <a:r>
              <a:rPr lang="en-US" sz="4000" b="1" dirty="0" smtClean="0"/>
              <a:t>,                                         </a:t>
            </a:r>
            <a:r>
              <a:rPr lang="en-US" sz="4000" b="1" dirty="0"/>
              <a:t>and yet to be</a:t>
            </a:r>
            <a:br>
              <a:rPr lang="en-US" sz="4000" b="1" dirty="0"/>
            </a:br>
            <a:r>
              <a:rPr lang="en-US" sz="4000" b="1" dirty="0"/>
              <a:t>Of wondrous things that You have done</a:t>
            </a:r>
            <a:br>
              <a:rPr lang="en-US" sz="4000" b="1" dirty="0"/>
            </a:br>
            <a:r>
              <a:rPr lang="en-US" sz="4000" b="1" dirty="0"/>
              <a:t>And yet Your work has just, has just begun</a:t>
            </a:r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69087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Oh </a:t>
            </a:r>
            <a:r>
              <a:rPr lang="en-US" sz="4000" b="1" dirty="0"/>
              <a:t>to think, that the Majesty of heaven lives inside of me</a:t>
            </a:r>
            <a:br>
              <a:rPr lang="en-US" sz="4000" b="1" dirty="0"/>
            </a:br>
            <a:r>
              <a:rPr lang="en-US" sz="4000" b="1" dirty="0"/>
              <a:t>Oh to think, even though I'm made of earth my soul is heavenly</a:t>
            </a:r>
            <a:br>
              <a:rPr lang="en-US" sz="4000" b="1" dirty="0"/>
            </a:br>
            <a:r>
              <a:rPr lang="en-US" sz="4000" b="1" dirty="0"/>
              <a:t>Oh to think, that You stand at the right hand of God</a:t>
            </a:r>
            <a:br>
              <a:rPr lang="en-US" sz="4000" b="1" dirty="0"/>
            </a:br>
            <a:r>
              <a:rPr lang="en-US" sz="4000" b="1" dirty="0"/>
              <a:t>You are the Lamb, the Lion and my all</a:t>
            </a: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0653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I </a:t>
            </a:r>
            <a:r>
              <a:rPr lang="en-US" sz="4000" b="1" dirty="0"/>
              <a:t>hear a call within my heart</a:t>
            </a:r>
            <a:br>
              <a:rPr lang="en-US" sz="4000" b="1" dirty="0"/>
            </a:br>
            <a:r>
              <a:rPr lang="en-US" sz="4000" b="1" dirty="0"/>
              <a:t>There is no other voice, I'd rather hear</a:t>
            </a:r>
            <a:br>
              <a:rPr lang="en-US" sz="4000" b="1" dirty="0"/>
            </a:br>
            <a:r>
              <a:rPr lang="en-US" sz="4000" b="1" dirty="0"/>
              <a:t>Its powerful to break my walls</a:t>
            </a:r>
            <a:br>
              <a:rPr lang="en-US" sz="4000" b="1" dirty="0"/>
            </a:br>
            <a:r>
              <a:rPr lang="en-US" sz="4000" b="1" dirty="0"/>
              <a:t>Yet gentle still to hold, to hold me near</a:t>
            </a: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94892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Oh </a:t>
            </a:r>
            <a:r>
              <a:rPr lang="en-US" sz="4000" b="1" dirty="0"/>
              <a:t>to think, that the Majesty of heaven lives inside of me</a:t>
            </a:r>
            <a:br>
              <a:rPr lang="en-US" sz="4000" b="1" dirty="0"/>
            </a:br>
            <a:r>
              <a:rPr lang="en-US" sz="4000" b="1" dirty="0"/>
              <a:t>Oh to think, even though I'm made of earth my soul is heavenly</a:t>
            </a:r>
            <a:br>
              <a:rPr lang="en-US" sz="4000" b="1" dirty="0"/>
            </a:br>
            <a:r>
              <a:rPr lang="en-US" sz="4000" b="1" dirty="0"/>
              <a:t>Oh to think, that You stand at the right hand of God</a:t>
            </a:r>
            <a:br>
              <a:rPr lang="en-US" sz="4000" b="1" dirty="0"/>
            </a:br>
            <a:r>
              <a:rPr lang="en-US" sz="4000" b="1" dirty="0"/>
              <a:t>You are the Lamb, the Lion and my all</a:t>
            </a: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47470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Oh </a:t>
            </a:r>
            <a:r>
              <a:rPr lang="en-US" sz="4000" b="1" dirty="0"/>
              <a:t>to think, that You are coming soon to bring me home</a:t>
            </a:r>
            <a:br>
              <a:rPr lang="en-US" sz="4000" b="1" dirty="0"/>
            </a:br>
            <a:r>
              <a:rPr lang="en-US" sz="4000" b="1" dirty="0"/>
              <a:t>Oh to think, that I will see the scars of the hands that healed</a:t>
            </a:r>
            <a:br>
              <a:rPr lang="en-US" sz="4000" b="1" dirty="0"/>
            </a:br>
            <a:r>
              <a:rPr lang="en-US" sz="4000" b="1" dirty="0"/>
              <a:t>Oh to think, that You are, and You reign over all</a:t>
            </a:r>
            <a:br>
              <a:rPr lang="en-US" sz="4000" b="1" dirty="0"/>
            </a:br>
            <a:r>
              <a:rPr lang="en-US" sz="4000" b="1" dirty="0"/>
              <a:t>You are the living, Great, I AM.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*****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7080548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</TotalTime>
  <Words>54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Horizon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1</cp:revision>
  <dcterms:created xsi:type="dcterms:W3CDTF">2016-03-06T20:06:06Z</dcterms:created>
  <dcterms:modified xsi:type="dcterms:W3CDTF">2016-03-06T20:11:27Z</dcterms:modified>
</cp:coreProperties>
</file>