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FF9FFA-000C-4ECA-B57E-63D405648899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6D6A81-CE8E-4598-BC35-C2E30E92DC6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The splendor of a king</a:t>
            </a:r>
            <a:br>
              <a:rPr lang="en-US" sz="4400" b="1" dirty="0" smtClean="0"/>
            </a:br>
            <a:r>
              <a:rPr lang="en-US" sz="4400" b="1" dirty="0" smtClean="0"/>
              <a:t>Clothed in majesty</a:t>
            </a:r>
            <a:br>
              <a:rPr lang="en-US" sz="4400" b="1" dirty="0" smtClean="0"/>
            </a:br>
            <a:r>
              <a:rPr lang="en-US" sz="4400" b="1" dirty="0" smtClean="0"/>
              <a:t>Let all the earth rejoice</a:t>
            </a:r>
            <a:br>
              <a:rPr lang="en-US" sz="4400" b="1" dirty="0" smtClean="0"/>
            </a:br>
            <a:r>
              <a:rPr lang="en-US" sz="4400" b="1" dirty="0" smtClean="0"/>
              <a:t>All the earth rejoice</a:t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He wraps Himself in light,</a:t>
            </a:r>
            <a:br>
              <a:rPr lang="en-US" sz="4400" b="1" dirty="0" smtClean="0"/>
            </a:br>
            <a:r>
              <a:rPr lang="en-US" sz="4400" b="1" dirty="0" smtClean="0"/>
              <a:t>And darkness tries to hide</a:t>
            </a:r>
            <a:br>
              <a:rPr lang="en-US" sz="4400" b="1" dirty="0" smtClean="0"/>
            </a:br>
            <a:r>
              <a:rPr lang="en-US" sz="4400" b="1" dirty="0" smtClean="0"/>
              <a:t>And trembles at His voice</a:t>
            </a:r>
            <a:br>
              <a:rPr lang="en-US" sz="4400" b="1" dirty="0" smtClean="0"/>
            </a:br>
            <a:r>
              <a:rPr lang="en-US" sz="4400" b="1" dirty="0" smtClean="0"/>
              <a:t>Trembles at His voice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7346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How great is our God – sing with me</a:t>
            </a:r>
            <a:br>
              <a:rPr lang="en-US" sz="4400" b="1" dirty="0" smtClean="0"/>
            </a:br>
            <a:r>
              <a:rPr lang="en-US" sz="4400" b="1" dirty="0" smtClean="0"/>
              <a:t>How great is our God – and all will see</a:t>
            </a:r>
            <a:br>
              <a:rPr lang="en-US" sz="4400" b="1" dirty="0" smtClean="0"/>
            </a:br>
            <a:r>
              <a:rPr lang="en-US" sz="4400" b="1" dirty="0" smtClean="0"/>
              <a:t>How great, how great is our God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078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Age to age He stands</a:t>
            </a:r>
            <a:br>
              <a:rPr lang="en-US" sz="4400" b="1" dirty="0" smtClean="0"/>
            </a:br>
            <a:r>
              <a:rPr lang="en-US" sz="4400" b="1" dirty="0" smtClean="0"/>
              <a:t>And time is in His hands</a:t>
            </a:r>
            <a:br>
              <a:rPr lang="en-US" sz="4400" b="1" dirty="0" smtClean="0"/>
            </a:br>
            <a:r>
              <a:rPr lang="en-US" sz="4400" b="1" dirty="0" smtClean="0"/>
              <a:t>Beginning and the end</a:t>
            </a:r>
            <a:br>
              <a:rPr lang="en-US" sz="4400" b="1" dirty="0" smtClean="0"/>
            </a:br>
            <a:r>
              <a:rPr lang="en-US" sz="4400" b="1" dirty="0" smtClean="0"/>
              <a:t>Beginning and the end</a:t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The Godhead Three in One</a:t>
            </a:r>
            <a:br>
              <a:rPr lang="en-US" sz="4400" b="1" dirty="0" smtClean="0"/>
            </a:br>
            <a:r>
              <a:rPr lang="en-US" sz="4400" b="1" dirty="0" smtClean="0"/>
              <a:t>Father, Spirit and Son</a:t>
            </a:r>
            <a:br>
              <a:rPr lang="en-US" sz="4400" b="1" dirty="0" smtClean="0"/>
            </a:br>
            <a:r>
              <a:rPr lang="en-US" sz="4400" b="1" dirty="0" smtClean="0"/>
              <a:t>Lion and the Lamb</a:t>
            </a:r>
            <a:br>
              <a:rPr lang="en-US" sz="4400" b="1" dirty="0" smtClean="0"/>
            </a:br>
            <a:r>
              <a:rPr lang="en-US" sz="4400" b="1" dirty="0" smtClean="0"/>
              <a:t>Lion and the Lamb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3326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How great is our God – sing with me</a:t>
            </a:r>
            <a:br>
              <a:rPr lang="en-US" sz="4400" b="1" dirty="0" smtClean="0"/>
            </a:br>
            <a:r>
              <a:rPr lang="en-US" sz="4400" b="1" dirty="0" smtClean="0"/>
              <a:t>How great is our God – and all will see</a:t>
            </a:r>
            <a:br>
              <a:rPr lang="en-US" sz="4400" b="1" dirty="0" smtClean="0"/>
            </a:br>
            <a:r>
              <a:rPr lang="en-US" sz="4400" b="1" dirty="0" smtClean="0"/>
              <a:t>How great, how great is our God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5379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Name above all names</a:t>
            </a:r>
            <a:br>
              <a:rPr lang="en-US" sz="4400" b="1" dirty="0" smtClean="0"/>
            </a:br>
            <a:r>
              <a:rPr lang="en-US" sz="4400" b="1" dirty="0" smtClean="0"/>
              <a:t>Worthy of all praise</a:t>
            </a:r>
            <a:br>
              <a:rPr lang="en-US" sz="4400" b="1" dirty="0" smtClean="0"/>
            </a:br>
            <a:r>
              <a:rPr lang="en-US" sz="4400" b="1" dirty="0" smtClean="0"/>
              <a:t>My heart will sing</a:t>
            </a:r>
            <a:br>
              <a:rPr lang="en-US" sz="4400" b="1" dirty="0" smtClean="0"/>
            </a:br>
            <a:r>
              <a:rPr lang="en-US" sz="4400" b="1" dirty="0" smtClean="0"/>
              <a:t>How great is our God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4007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How great is our God – sing with me</a:t>
            </a:r>
            <a:br>
              <a:rPr lang="en-US" sz="4400" b="1" dirty="0" smtClean="0"/>
            </a:br>
            <a:r>
              <a:rPr lang="en-US" sz="4400" b="1" dirty="0" smtClean="0"/>
              <a:t>How great is our God – and all will see</a:t>
            </a:r>
            <a:br>
              <a:rPr lang="en-US" sz="4400" b="1" dirty="0" smtClean="0"/>
            </a:br>
            <a:r>
              <a:rPr lang="en-US" sz="4400" b="1" dirty="0" smtClean="0"/>
              <a:t>How great, how great is our God</a:t>
            </a:r>
          </a:p>
          <a:p>
            <a:pPr marL="0" indent="0" algn="ctr">
              <a:buNone/>
            </a:pPr>
            <a:r>
              <a:rPr lang="en-US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41286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41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</cp:revision>
  <dcterms:created xsi:type="dcterms:W3CDTF">2014-11-10T00:23:21Z</dcterms:created>
  <dcterms:modified xsi:type="dcterms:W3CDTF">2014-11-10T00:31:35Z</dcterms:modified>
</cp:coreProperties>
</file>