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9D412-FE39-417F-91D9-4EE9EBAF25B6}" type="datetimeFigureOut">
              <a:rPr lang="en-US" smtClean="0"/>
              <a:pPr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E8AA9-1225-4BEB-B328-809EBCCEB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IEDKNQF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-1143000"/>
            <a:ext cx="9906000" cy="9144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52800" y="381000"/>
            <a:ext cx="6096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Away in a manger,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crib for His bed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little Lord Jesus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Laid down His sweet head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stars in the heavens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Looked down where He lay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little Lord Jesus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Asleep on the hay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IEDKNQF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-1143000"/>
            <a:ext cx="9906000" cy="9144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81400" y="304800"/>
            <a:ext cx="5943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cattle are lowing</a:t>
            </a:r>
            <a:br>
              <a:rPr lang="en-US" sz="3600" dirty="0" smtClean="0"/>
            </a:br>
            <a:r>
              <a:rPr lang="en-US" sz="3600" dirty="0" smtClean="0"/>
              <a:t>The poor Baby wakes</a:t>
            </a:r>
            <a:br>
              <a:rPr lang="en-US" sz="3600" dirty="0" smtClean="0"/>
            </a:br>
            <a:r>
              <a:rPr lang="en-US" sz="3600" dirty="0" smtClean="0"/>
              <a:t>But little Lord Jesus</a:t>
            </a:r>
            <a:br>
              <a:rPr lang="en-US" sz="3600" dirty="0" smtClean="0"/>
            </a:br>
            <a:r>
              <a:rPr lang="en-US" sz="3600" dirty="0" smtClean="0"/>
              <a:t>No crying He makes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 love Thee, Lord Jesus</a:t>
            </a:r>
            <a:br>
              <a:rPr lang="en-US" sz="3600" dirty="0" smtClean="0"/>
            </a:br>
            <a:r>
              <a:rPr lang="en-US" sz="3600" dirty="0" smtClean="0"/>
              <a:t>Look down from the sky</a:t>
            </a:r>
            <a:br>
              <a:rPr lang="en-US" sz="3600" dirty="0" smtClean="0"/>
            </a:br>
            <a:r>
              <a:rPr lang="en-US" sz="3600" dirty="0" smtClean="0"/>
              <a:t>And stay by cradle,</a:t>
            </a:r>
            <a:br>
              <a:rPr lang="en-US" sz="3600" dirty="0" smtClean="0"/>
            </a:br>
            <a:r>
              <a:rPr lang="en-US" sz="3600" dirty="0" err="1" smtClean="0"/>
              <a:t>'Til</a:t>
            </a:r>
            <a:r>
              <a:rPr lang="en-US" sz="3600" dirty="0" smtClean="0"/>
              <a:t> morning is nigh.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IEDKNQF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-1143000"/>
            <a:ext cx="9906000" cy="9144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05200" y="228601"/>
            <a:ext cx="6096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Be near me, Lord Jesus,</a:t>
            </a:r>
            <a:br>
              <a:rPr lang="en-US" sz="3600" dirty="0" smtClean="0"/>
            </a:br>
            <a:r>
              <a:rPr lang="en-US" sz="3600" dirty="0" smtClean="0"/>
              <a:t>I ask Thee to stay</a:t>
            </a:r>
            <a:br>
              <a:rPr lang="en-US" sz="3600" dirty="0" smtClean="0"/>
            </a:br>
            <a:r>
              <a:rPr lang="en-US" sz="3600" dirty="0" smtClean="0"/>
              <a:t>Close by me forever</a:t>
            </a:r>
            <a:br>
              <a:rPr lang="en-US" sz="3600" dirty="0" smtClean="0"/>
            </a:br>
            <a:r>
              <a:rPr lang="en-US" sz="3600" dirty="0" smtClean="0"/>
              <a:t>And love me I pray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Bless all the dear children</a:t>
            </a:r>
            <a:br>
              <a:rPr lang="en-US" sz="3600" dirty="0" smtClean="0"/>
            </a:br>
            <a:r>
              <a:rPr lang="en-US" sz="3600" dirty="0" smtClean="0"/>
              <a:t>In Thy tender care</a:t>
            </a:r>
            <a:br>
              <a:rPr lang="en-US" sz="3600" dirty="0" smtClean="0"/>
            </a:br>
            <a:r>
              <a:rPr lang="en-US" sz="3600" dirty="0" smtClean="0"/>
              <a:t>And take us to heaven</a:t>
            </a:r>
            <a:br>
              <a:rPr lang="en-US" sz="3600" dirty="0" smtClean="0"/>
            </a:br>
            <a:r>
              <a:rPr lang="en-US" sz="3600" dirty="0" smtClean="0"/>
              <a:t>To live with Thee </a:t>
            </a:r>
            <a:r>
              <a:rPr lang="en-US" sz="3600" dirty="0" smtClean="0"/>
              <a:t>there</a:t>
            </a:r>
          </a:p>
          <a:p>
            <a:r>
              <a:rPr lang="en-US" sz="3600" dirty="0" smtClean="0"/>
              <a:t>*****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Galina Zinchuk</dc:creator>
  <cp:lastModifiedBy>Dima</cp:lastModifiedBy>
  <cp:revision>3</cp:revision>
  <dcterms:created xsi:type="dcterms:W3CDTF">2015-12-20T23:45:42Z</dcterms:created>
  <dcterms:modified xsi:type="dcterms:W3CDTF">2016-12-18T23:58:38Z</dcterms:modified>
</cp:coreProperties>
</file>