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39FB-1099-4049-9355-934B1658D56A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F031-0D5D-426B-A4AB-B49E0AA82A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</a:rPr>
              <a:t>Above </a:t>
            </a:r>
            <a:r>
              <a:rPr lang="en-US" sz="5400" b="1" dirty="0">
                <a:solidFill>
                  <a:schemeClr val="bg1"/>
                </a:solidFill>
              </a:rPr>
              <a:t>all powers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kings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nature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all created things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wisdom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all the ways of man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You were here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Before the world began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</a:rPr>
              <a:t>Above </a:t>
            </a:r>
            <a:r>
              <a:rPr lang="en-US" sz="5400" b="1" dirty="0">
                <a:solidFill>
                  <a:schemeClr val="bg1"/>
                </a:solidFill>
              </a:rPr>
              <a:t>all kingdoms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thrones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wonders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The world has ever known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wealth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treasures of the earth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There's no way to measure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What You're worth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800" b="1" dirty="0" smtClean="0">
                <a:solidFill>
                  <a:schemeClr val="bg1"/>
                </a:solidFill>
              </a:rPr>
              <a:t>Crucified</a:t>
            </a:r>
            <a:r>
              <a:rPr lang="en-US" sz="5800" b="1" dirty="0">
                <a:solidFill>
                  <a:schemeClr val="bg1"/>
                </a:solidFill>
              </a:rPr>
              <a:t/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Laid behind a stone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You lived to die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Rejected and alone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Like a rose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Trampled on the ground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You took the fall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And thought of me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Above all</a:t>
            </a:r>
            <a:br>
              <a:rPr lang="en-US" sz="5800" b="1" dirty="0">
                <a:solidFill>
                  <a:schemeClr val="bg1"/>
                </a:solidFill>
              </a:rPr>
            </a:br>
            <a:endParaRPr lang="ru-RU" sz="5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</a:rPr>
              <a:t>Above </a:t>
            </a:r>
            <a:r>
              <a:rPr lang="en-US" sz="5400" b="1" dirty="0">
                <a:solidFill>
                  <a:schemeClr val="bg1"/>
                </a:solidFill>
              </a:rPr>
              <a:t>all powers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kings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nature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all created things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wisdom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all the ways of man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You were here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Before the world began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</a:rPr>
              <a:t>Above </a:t>
            </a:r>
            <a:r>
              <a:rPr lang="en-US" sz="5400" b="1" dirty="0">
                <a:solidFill>
                  <a:schemeClr val="bg1"/>
                </a:solidFill>
              </a:rPr>
              <a:t>all kingdoms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thrones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wonders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The world has ever known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wealth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treasures of the earth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There's no way to measure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What You're worth</a:t>
            </a:r>
            <a:br>
              <a:rPr lang="en-US" sz="5400" b="1" dirty="0">
                <a:solidFill>
                  <a:schemeClr val="bg1"/>
                </a:solidFill>
              </a:rPr>
            </a:b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800" b="1" dirty="0" smtClean="0">
                <a:solidFill>
                  <a:schemeClr val="bg1"/>
                </a:solidFill>
              </a:rPr>
              <a:t>Crucified</a:t>
            </a:r>
            <a:r>
              <a:rPr lang="en-US" sz="5800" b="1" dirty="0">
                <a:solidFill>
                  <a:schemeClr val="bg1"/>
                </a:solidFill>
              </a:rPr>
              <a:t/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Laid behind a stone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You lived to die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Rejected and alone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Like a rose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Trampled on the ground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You took the fall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And thought of me</a:t>
            </a:r>
            <a:br>
              <a:rPr lang="en-US" sz="5800" b="1" dirty="0">
                <a:solidFill>
                  <a:schemeClr val="bg1"/>
                </a:solidFill>
              </a:rPr>
            </a:br>
            <a:r>
              <a:rPr lang="en-US" sz="5800" b="1" dirty="0">
                <a:solidFill>
                  <a:schemeClr val="bg1"/>
                </a:solidFill>
              </a:rPr>
              <a:t>Above all</a:t>
            </a:r>
            <a:br>
              <a:rPr lang="en-US" sz="5800" b="1" dirty="0">
                <a:solidFill>
                  <a:schemeClr val="bg1"/>
                </a:solidFill>
              </a:rPr>
            </a:br>
            <a:endParaRPr lang="ru-RU" sz="5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5400" b="1" dirty="0" smtClean="0">
                <a:solidFill>
                  <a:schemeClr val="bg1"/>
                </a:solidFill>
              </a:rPr>
              <a:t>Like a </a:t>
            </a:r>
            <a:r>
              <a:rPr lang="en-US" sz="5400" b="1" dirty="0">
                <a:solidFill>
                  <a:schemeClr val="bg1"/>
                </a:solidFill>
              </a:rPr>
              <a:t>rose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Trampled on the ground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You took the fall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thought of me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Above all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* * *</a:t>
            </a:r>
            <a:endParaRPr lang="ru-RU" sz="5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 </a:t>
            </a:r>
            <a:endParaRPr lang="ru-RU" sz="5400" b="1" dirty="0">
              <a:solidFill>
                <a:schemeClr val="bg1"/>
              </a:solidFill>
            </a:endParaRPr>
          </a:p>
          <a:p>
            <a:pPr algn="ctr"/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qapmoc</dc:creator>
  <cp:lastModifiedBy>Owner</cp:lastModifiedBy>
  <cp:revision>2</cp:revision>
  <dcterms:created xsi:type="dcterms:W3CDTF">2014-02-25T20:36:51Z</dcterms:created>
  <dcterms:modified xsi:type="dcterms:W3CDTF">2014-03-01T02:15:16Z</dcterms:modified>
</cp:coreProperties>
</file>