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F34071-4A33-47C4-A0CC-A9E6624760DB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C1F58-146B-459D-8B30-55C080E9F3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Ясная зіронька в небесах сія, біля ялиночки вся моя сім</a:t>
            </a:r>
            <a:r>
              <a:rPr lang="en-US" sz="4000" b="1" dirty="0" smtClean="0"/>
              <a:t>’</a:t>
            </a:r>
            <a:r>
              <a:rPr lang="uk-UA" sz="4000" b="1" dirty="0" smtClean="0"/>
              <a:t>я. </a:t>
            </a:r>
          </a:p>
          <a:p>
            <a:pPr marL="0" indent="0" algn="ctr">
              <a:buNone/>
            </a:pPr>
            <a:r>
              <a:rPr lang="uk-UA" sz="4000" b="1" dirty="0" smtClean="0"/>
              <a:t>В цілім світі торжество: ми святкуємо Різдво, ми святкуємо Різдво.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9312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Спати не будемо в нічку цю зовсім, поспішити в Вифлиєм хочеться усім. Щоб побачить торжество, ми святкуємо Різдво, ми святкуємо Різдво.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92874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2015-01-05T00:14:58Z</dcterms:created>
  <dcterms:modified xsi:type="dcterms:W3CDTF">2015-01-05T00:25:08Z</dcterms:modified>
</cp:coreProperties>
</file>