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4" y="-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81D5-BE75-4327-A6A7-28E38B620B9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3684-6895-48B3-9D40-D832EECBF7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81D5-BE75-4327-A6A7-28E38B620B9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3684-6895-48B3-9D40-D832EECBF7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81D5-BE75-4327-A6A7-28E38B620B9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3684-6895-48B3-9D40-D832EECBF7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81D5-BE75-4327-A6A7-28E38B620B9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3684-6895-48B3-9D40-D832EECBF7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81D5-BE75-4327-A6A7-28E38B620B9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3684-6895-48B3-9D40-D832EECBF7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81D5-BE75-4327-A6A7-28E38B620B9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3684-6895-48B3-9D40-D832EECBF7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81D5-BE75-4327-A6A7-28E38B620B9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3684-6895-48B3-9D40-D832EECBF7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81D5-BE75-4327-A6A7-28E38B620B9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3684-6895-48B3-9D40-D832EECBF7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81D5-BE75-4327-A6A7-28E38B620B9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3684-6895-48B3-9D40-D832EECBF7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81D5-BE75-4327-A6A7-28E38B620B9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3684-6895-48B3-9D40-D832EECBF7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81D5-BE75-4327-A6A7-28E38B620B9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3684-6895-48B3-9D40-D832EECBF7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705381D5-BE75-4327-A6A7-28E38B620B9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21C3684-6895-48B3-9D40-D832EECBF76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44</a:t>
            </a:r>
          </a:p>
          <a:p>
            <a:pPr marL="0" indent="0" algn="ctr">
              <a:buNone/>
            </a:pPr>
            <a:r>
              <a:rPr lang="uk-UA" sz="4000" b="1" dirty="0" smtClean="0"/>
              <a:t>Якщо гріх ваш нездоланний, то зверніться до Христа.</a:t>
            </a:r>
            <a:br>
              <a:rPr lang="uk-UA" sz="4000" b="1" dirty="0" smtClean="0"/>
            </a:br>
            <a:r>
              <a:rPr lang="uk-UA" sz="4000" b="1" dirty="0" smtClean="0"/>
              <a:t>І зі щирим покаянням підійдіть ви до хреста, </a:t>
            </a:r>
            <a:r>
              <a:rPr lang="uk-UA" sz="4000" i="1" dirty="0" smtClean="0"/>
              <a:t>(ви до хреста).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00205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200" b="1" dirty="0" smtClean="0"/>
          </a:p>
          <a:p>
            <a:pPr marL="0" indent="0" algn="ctr">
              <a:buNone/>
            </a:pPr>
            <a:r>
              <a:rPr lang="uk-UA" sz="4200" b="1" dirty="0" smtClean="0"/>
              <a:t>І я знаю, так я знаю, від гріха Ісус вас може зберегти. І я знаю, так я знаю, кров Ісуса має силу вас спасти,                            </a:t>
            </a:r>
            <a:r>
              <a:rPr lang="uk-UA" sz="4200" i="1" dirty="0" smtClean="0"/>
              <a:t>(щоб вас спасти).</a:t>
            </a:r>
            <a:endParaRPr lang="en-US" sz="4200" i="1" dirty="0"/>
          </a:p>
        </p:txBody>
      </p:sp>
    </p:spTree>
    <p:extLst>
      <p:ext uri="{BB962C8B-B14F-4D97-AF65-F5344CB8AC3E}">
        <p14:creationId xmlns:p14="http://schemas.microsoft.com/office/powerpoint/2010/main" val="254821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До небесної оселі в горах шлях Він прокладе,</a:t>
            </a:r>
          </a:p>
          <a:p>
            <a:pPr marL="0" indent="0" algn="ctr">
              <a:buNone/>
            </a:pPr>
            <a:r>
              <a:rPr lang="uk-UA" sz="4000" b="1" dirty="0" smtClean="0"/>
              <a:t>Дощ проллє в пісках пустелі, через прірву проведе, </a:t>
            </a:r>
            <a:r>
              <a:rPr lang="uk-UA" sz="4000" i="1" dirty="0" smtClean="0"/>
              <a:t>(вас проведе).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44226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І я знаю, так я знаю, від гріха Ісус вас може зберегти. І я знаю, так я знаю, кров Ісуса має силу вас спасти,                            </a:t>
            </a:r>
            <a:r>
              <a:rPr lang="uk-UA" sz="4000" i="1" dirty="0" smtClean="0"/>
              <a:t>(щоб вас спасти).</a:t>
            </a:r>
            <a:endParaRPr lang="en-US" sz="4000" i="1" dirty="0" smtClean="0"/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226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Ви в долині смертних тіней поруч бачите сліди, </a:t>
            </a:r>
          </a:p>
          <a:p>
            <a:pPr marL="0" indent="0" algn="ctr">
              <a:buNone/>
            </a:pPr>
            <a:r>
              <a:rPr lang="uk-UA" sz="4000" b="1" dirty="0" smtClean="0"/>
              <a:t>З вами Він іде незмінно, спокій з Ним в душі завжди.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6581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endParaRPr lang="uk-UA" sz="4000" b="1" dirty="0"/>
          </a:p>
          <a:p>
            <a:pPr marL="0" indent="0" algn="ctr">
              <a:buNone/>
            </a:pPr>
            <a:r>
              <a:rPr lang="uk-UA" sz="4000" b="1" dirty="0" smtClean="0"/>
              <a:t>Поведе Він вас за руку, і на рани дасть бальзам, а хвилини горя й муки на добро оберне вам. </a:t>
            </a:r>
            <a:r>
              <a:rPr lang="uk-UA" sz="4000" i="1" dirty="0" smtClean="0"/>
              <a:t>(оберне вам)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342875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І </a:t>
            </a:r>
            <a:r>
              <a:rPr lang="uk-UA" sz="4000" b="1" dirty="0"/>
              <a:t>я знаю, так я знаю, від гріха Ісус вас може зберегти. І я знаю, так я знаю, кров Ісуса має силу вас спасти,                            </a:t>
            </a:r>
            <a:r>
              <a:rPr lang="uk-UA" sz="4000" i="1" dirty="0"/>
              <a:t>(щоб вас спасти</a:t>
            </a:r>
            <a:r>
              <a:rPr lang="uk-UA" sz="4000" i="1" dirty="0" smtClean="0"/>
              <a:t>).</a:t>
            </a:r>
          </a:p>
          <a:p>
            <a:pPr marL="0" indent="0" algn="ctr">
              <a:buNone/>
            </a:pPr>
            <a:r>
              <a:rPr lang="uk-UA" sz="4000" b="1" dirty="0"/>
              <a:t>кров Ісуса має силу вас спасти</a:t>
            </a:r>
            <a:r>
              <a:rPr lang="uk-UA" sz="4000" b="1" dirty="0" smtClean="0"/>
              <a:t>,                 всіх вас спасти.</a:t>
            </a:r>
          </a:p>
          <a:p>
            <a:pPr marL="0" indent="0" algn="ctr">
              <a:buNone/>
            </a:pPr>
            <a:r>
              <a:rPr lang="uk-UA" sz="4000" b="1" i="1" dirty="0" smtClean="0"/>
              <a:t>*****</a:t>
            </a:r>
            <a:endParaRPr lang="en-US" sz="4000" i="1" dirty="0"/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2141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73</TotalTime>
  <Words>199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Horizon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5</cp:revision>
  <dcterms:created xsi:type="dcterms:W3CDTF">2016-03-05T17:45:56Z</dcterms:created>
  <dcterms:modified xsi:type="dcterms:W3CDTF">2016-03-06T18:55:56Z</dcterms:modified>
</cp:coreProperties>
</file>