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15F2EB3-637B-4CD7-A207-53A883811B6A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D522D2A-C2E7-49C5-9CF5-9B2509AB8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2EB3-637B-4CD7-A207-53A883811B6A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22D2A-C2E7-49C5-9CF5-9B2509AB8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2EB3-637B-4CD7-A207-53A883811B6A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22D2A-C2E7-49C5-9CF5-9B2509AB8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15F2EB3-637B-4CD7-A207-53A883811B6A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22D2A-C2E7-49C5-9CF5-9B2509AB8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15F2EB3-637B-4CD7-A207-53A883811B6A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D522D2A-C2E7-49C5-9CF5-9B2509AB845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15F2EB3-637B-4CD7-A207-53A883811B6A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D522D2A-C2E7-49C5-9CF5-9B2509AB8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15F2EB3-637B-4CD7-A207-53A883811B6A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D522D2A-C2E7-49C5-9CF5-9B2509AB8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2EB3-637B-4CD7-A207-53A883811B6A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22D2A-C2E7-49C5-9CF5-9B2509AB8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15F2EB3-637B-4CD7-A207-53A883811B6A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D522D2A-C2E7-49C5-9CF5-9B2509AB8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15F2EB3-637B-4CD7-A207-53A883811B6A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D522D2A-C2E7-49C5-9CF5-9B2509AB8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15F2EB3-637B-4CD7-A207-53A883811B6A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D522D2A-C2E7-49C5-9CF5-9B2509AB8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15F2EB3-637B-4CD7-A207-53A883811B6A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D522D2A-C2E7-49C5-9CF5-9B2509AB8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smtClean="0"/>
              <a:t>Який </a:t>
            </a:r>
            <a:r>
              <a:rPr lang="uk-UA" sz="4400" b="1" dirty="0" smtClean="0"/>
              <a:t>жахливий час, був коли любий Спас в темному саду, в тіні сонних пальм, схиливши коліна Спаситель там молитву благання в журбі тяжкій Отцю виливає за всіх людей.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3018652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Гефсиманіє! Гефсиманіє! Ти місце страждань Спасителя! Молюсь, схилившись перед Ним... Гефсиманіє! Гефсиманіє!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617773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Який жахливий час, був коли любий Спас в темному саду, на узбіччі скал родилась надія стражданнями, щоб людям явити Отця любов, за світ мусів Він проливати кров.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2773960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Гефсиманіє! Гефсиманіє! Ти місце страждань Спасителя! Молюсь, схилившись перед Ним... Гефсиманіє! Гефсиманіє! 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653857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Який жахливий час, був коли любий Спас в темному саду, крізь долину сліз Христос світло правди у світ приніс. Спаситель молився, терпів Один, нам вічне спасіння дав Божий Син.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805688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Гефсиманіє! Гефсиманіє! Ти місце страждань Спасителя! Молюсь, схилившись перед Ним... Гефсиманіє! Гефсиманіє! </a:t>
            </a:r>
            <a:endParaRPr lang="en-US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*****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xmlns="" val="20167439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</TotalTime>
  <Words>157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Slide 1</vt:lpstr>
      <vt:lpstr>Slide 2</vt:lpstr>
      <vt:lpstr>Slide 3</vt:lpstr>
      <vt:lpstr>Slide 4</vt:lpstr>
      <vt:lpstr>Slide 5</vt:lpstr>
      <vt:lpstr>Slide 6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3</cp:revision>
  <dcterms:created xsi:type="dcterms:W3CDTF">2014-04-19T00:25:02Z</dcterms:created>
  <dcterms:modified xsi:type="dcterms:W3CDTF">2018-04-08T05:55:15Z</dcterms:modified>
</cp:coreProperties>
</file>