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F868-68CC-40F8-8724-2167DE8E9F2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EB70-ED75-4D38-BF1F-5D1D0E417E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F868-68CC-40F8-8724-2167DE8E9F2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EB70-ED75-4D38-BF1F-5D1D0E41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F868-68CC-40F8-8724-2167DE8E9F2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EB70-ED75-4D38-BF1F-5D1D0E41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F868-68CC-40F8-8724-2167DE8E9F2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EB70-ED75-4D38-BF1F-5D1D0E417E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F868-68CC-40F8-8724-2167DE8E9F2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EB70-ED75-4D38-BF1F-5D1D0E41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F868-68CC-40F8-8724-2167DE8E9F2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EB70-ED75-4D38-BF1F-5D1D0E417E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F868-68CC-40F8-8724-2167DE8E9F2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EB70-ED75-4D38-BF1F-5D1D0E417E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F868-68CC-40F8-8724-2167DE8E9F2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EB70-ED75-4D38-BF1F-5D1D0E41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F868-68CC-40F8-8724-2167DE8E9F2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EB70-ED75-4D38-BF1F-5D1D0E41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F868-68CC-40F8-8724-2167DE8E9F2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EB70-ED75-4D38-BF1F-5D1D0E41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DF868-68CC-40F8-8724-2167DE8E9F2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BEB70-ED75-4D38-BF1F-5D1D0E417E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8DF868-68CC-40F8-8724-2167DE8E9F2F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7BEB70-ED75-4D38-BF1F-5D1D0E417E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Як лань бажає,                як лань бажає потоків води, так бажає душа,  так бажає душа моя          Тебе мій Бог!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40970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Чому сумуєш ти душе моя, чому хвилюєшся?   Ти уповай на Бога,          бо я буду вічно хвалить Його.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100039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2. Прагне душа моя,   лине до Бога живого душа: о, коли я прийду і коли я з</a:t>
            </a:r>
            <a:r>
              <a:rPr lang="en-US" sz="5400" b="1" dirty="0" smtClean="0"/>
              <a:t>’</a:t>
            </a:r>
            <a:r>
              <a:rPr lang="uk-UA" sz="5400" b="1" dirty="0" smtClean="0"/>
              <a:t>явлюсь перед лицем Твоїм?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838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Чому сумуєш ти душе моя, чому хвилюєшся?   Ти уповай на Бога,          бо я буду вічно хвалить Його.</a:t>
            </a:r>
            <a:endParaRPr lang="en-US" sz="5400" b="1" dirty="0" smtClean="0"/>
          </a:p>
          <a:p>
            <a:pPr marL="0" indent="0" algn="ctr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20563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 smtClean="0"/>
              <a:t>3. Плачу я день і ніч, сльози мої стали     хлібом моїм. Й вороги  мої знов говорили:       </a:t>
            </a:r>
            <a:r>
              <a:rPr lang="en-US" sz="5400" b="1" dirty="0" smtClean="0"/>
              <a:t>“</a:t>
            </a:r>
            <a:r>
              <a:rPr lang="uk-UA" sz="5400" b="1" dirty="0" smtClean="0"/>
              <a:t>То де ж твій Бог,                                  то де твій Бог?</a:t>
            </a:r>
            <a:r>
              <a:rPr lang="en-US" sz="5400" b="1" dirty="0" smtClean="0"/>
              <a:t>”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424856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Чому сумуєш ти душе моя, чому хвилюєшся?   Ти уповай на Бога,          бо я буду вічно хвалить Його.</a:t>
            </a:r>
            <a:endParaRPr lang="en-US" sz="5400" b="1" dirty="0" smtClean="0"/>
          </a:p>
          <a:p>
            <a:pPr marL="0" indent="0" algn="ctr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7695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en-US" sz="5400" b="1" dirty="0" smtClean="0"/>
              <a:t>4</a:t>
            </a:r>
            <a:r>
              <a:rPr lang="uk-UA" sz="5400" b="1" dirty="0" smtClean="0"/>
              <a:t>. В день явить милість,  в день Свою милість нам явить Господь в ночі пісня моя і молитва летить моя Тобі, мій Бог.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116810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5400" b="1" dirty="0" smtClean="0"/>
          </a:p>
          <a:p>
            <a:pPr marL="0" indent="0" algn="ctr">
              <a:buNone/>
            </a:pPr>
            <a:r>
              <a:rPr lang="uk-UA" sz="5400" b="1" dirty="0" smtClean="0"/>
              <a:t>Як лань бажає,                як лань бажає потоків води, так бажає душа,  так бажає душа моя    Тебе мій Бог!               *****</a:t>
            </a:r>
            <a:endParaRPr lang="en-US" sz="5400" b="1" dirty="0" smtClean="0"/>
          </a:p>
          <a:p>
            <a:pPr marL="0" indent="0" algn="ctr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338273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</TotalTime>
  <Words>195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10</cp:revision>
  <dcterms:created xsi:type="dcterms:W3CDTF">2014-01-19T02:26:59Z</dcterms:created>
  <dcterms:modified xsi:type="dcterms:W3CDTF">2018-04-08T21:49:00Z</dcterms:modified>
</cp:coreProperties>
</file>