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2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7056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3600" b="1" dirty="0" smtClean="0"/>
          </a:p>
          <a:p>
            <a:pPr marL="0" indent="0" algn="ctr">
              <a:buNone/>
            </a:pPr>
            <a:r>
              <a:rPr lang="ru-RU" sz="4800" dirty="0" smtClean="0">
                <a:latin typeface="Arial" pitchFamily="34" charset="0"/>
                <a:cs typeface="Arial" pitchFamily="34" charset="0"/>
              </a:rPr>
              <a:t>Як дивлюся я на небо і бачу все, що Ти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сотворив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800" dirty="0" smtClean="0">
                <a:latin typeface="Arial" pitchFamily="34" charset="0"/>
                <a:cs typeface="Arial" pitchFamily="34" charset="0"/>
              </a:rPr>
            </a:br>
            <a:r>
              <a:rPr lang="ru-RU" sz="4800" dirty="0" smtClean="0">
                <a:latin typeface="Arial" pitchFamily="34" charset="0"/>
                <a:cs typeface="Arial" pitchFamily="34" charset="0"/>
              </a:rPr>
              <a:t>Як місяць й зорі Ти встановив.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То що ж таке людина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в Твоїх очах?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916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ru-RU" sz="4800" dirty="0" smtClean="0">
                <a:latin typeface="Arial" pitchFamily="34" charset="0"/>
                <a:cs typeface="Arial" pitchFamily="34" charset="0"/>
              </a:rPr>
              <a:t>Славою і честю Ти її вінчаєш;</a:t>
            </a:r>
            <a:br>
              <a:rPr lang="ru-RU" sz="4800" dirty="0" smtClean="0">
                <a:latin typeface="Arial" pitchFamily="34" charset="0"/>
                <a:cs typeface="Arial" pitchFamily="34" charset="0"/>
              </a:rPr>
            </a:br>
            <a:r>
              <a:rPr lang="ru-RU" sz="4800" dirty="0" smtClean="0">
                <a:latin typeface="Arial" pitchFamily="34" charset="0"/>
                <a:cs typeface="Arial" pitchFamily="34" charset="0"/>
              </a:rPr>
              <a:t>і вчинив Ти людину 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до Себе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 подібну.</a:t>
            </a:r>
            <a:br>
              <a:rPr lang="ru-RU" sz="4800" dirty="0" smtClean="0">
                <a:latin typeface="Arial" pitchFamily="34" charset="0"/>
                <a:cs typeface="Arial" pitchFamily="34" charset="0"/>
              </a:rPr>
            </a:br>
            <a:r>
              <a:rPr lang="ru-RU" sz="4800" dirty="0" smtClean="0">
                <a:latin typeface="Arial" pitchFamily="34" charset="0"/>
                <a:cs typeface="Arial" pitchFamily="34" charset="0"/>
              </a:rPr>
              <a:t>Їй підвладне усе земне створіння: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ru-RU" sz="4800" dirty="0" smtClean="0">
                <a:latin typeface="Arial" pitchFamily="34" charset="0"/>
                <a:cs typeface="Arial" pitchFamily="34" charset="0"/>
              </a:rPr>
              <a:t>Всі звірі земні й небесні пташки,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ctr">
              <a:buNone/>
            </a:pPr>
            <a:r>
              <a:rPr lang="ru-RU" sz="4800" dirty="0" smtClean="0">
                <a:latin typeface="Arial" pitchFamily="34" charset="0"/>
                <a:cs typeface="Arial" pitchFamily="34" charset="0"/>
              </a:rPr>
              <a:t>всі риби морські.</a:t>
            </a:r>
            <a:br>
              <a:rPr lang="ru-RU" sz="4800" dirty="0" smtClean="0">
                <a:latin typeface="Arial" pitchFamily="34" charset="0"/>
                <a:cs typeface="Arial" pitchFamily="34" charset="0"/>
              </a:rPr>
            </a:br>
            <a:r>
              <a:rPr lang="ru-RU" sz="4800" dirty="0" smtClean="0">
                <a:latin typeface="Arial" pitchFamily="34" charset="0"/>
                <a:cs typeface="Arial" pitchFamily="34" charset="0"/>
              </a:rPr>
              <a:t>Так що ж таке людина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в Твоїх очах?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ru-RU" sz="4800" dirty="0" smtClean="0">
                <a:latin typeface="Arial" pitchFamily="34" charset="0"/>
                <a:cs typeface="Arial" pitchFamily="34" charset="0"/>
              </a:rPr>
              <a:t>О, Боже наш! Величне і святе Твоє Ім'я, як на землі,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так і на небі!</a:t>
            </a:r>
            <a:br>
              <a:rPr lang="ru-RU" sz="4800" dirty="0" smtClean="0">
                <a:latin typeface="Arial" pitchFamily="34" charset="0"/>
                <a:cs typeface="Arial" pitchFamily="34" charset="0"/>
              </a:rPr>
            </a:br>
            <a:r>
              <a:rPr lang="ru-RU" sz="4800" dirty="0" smtClean="0">
                <a:latin typeface="Arial" pitchFamily="34" charset="0"/>
                <a:cs typeface="Arial" pitchFamily="34" charset="0"/>
              </a:rPr>
              <a:t>О, Боже наш! З уст дітей малих Ти сотворив хвалу Собі, хвалу Собі.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-457200"/>
            <a:ext cx="8915400" cy="70866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ru-RU" sz="4800" dirty="0" smtClean="0">
                <a:latin typeface="Arial" pitchFamily="34" charset="0"/>
                <a:cs typeface="Arial" pitchFamily="34" charset="0"/>
              </a:rPr>
              <a:t>Алилуйя, алилуйя!</a:t>
            </a:r>
            <a:br>
              <a:rPr lang="ru-RU" sz="4800" dirty="0" smtClean="0">
                <a:latin typeface="Arial" pitchFamily="34" charset="0"/>
                <a:cs typeface="Arial" pitchFamily="34" charset="0"/>
              </a:rPr>
            </a:br>
            <a:r>
              <a:rPr lang="ru-RU" sz="4800" dirty="0" smtClean="0">
                <a:latin typeface="Arial" pitchFamily="34" charset="0"/>
                <a:cs typeface="Arial" pitchFamily="34" charset="0"/>
              </a:rPr>
              <a:t>Величне і святе Твоє Ім'я!</a:t>
            </a:r>
          </a:p>
          <a:p>
            <a:pPr marL="0" indent="0" algn="ctr">
              <a:buNone/>
            </a:pPr>
            <a:r>
              <a:rPr lang="ru-RU" sz="4800" dirty="0" smtClean="0">
                <a:latin typeface="Arial" pitchFamily="34" charset="0"/>
                <a:cs typeface="Arial" pitchFamily="34" charset="0"/>
              </a:rPr>
              <a:t> Алилуйя, алилуйя!</a:t>
            </a:r>
            <a:br>
              <a:rPr lang="ru-RU" sz="4800" dirty="0" smtClean="0">
                <a:latin typeface="Arial" pitchFamily="34" charset="0"/>
                <a:cs typeface="Arial" pitchFamily="34" charset="0"/>
              </a:rPr>
            </a:br>
            <a:r>
              <a:rPr lang="ru-RU" sz="4800" dirty="0" smtClean="0">
                <a:latin typeface="Arial" pitchFamily="34" charset="0"/>
                <a:cs typeface="Arial" pitchFamily="34" charset="0"/>
              </a:rPr>
              <a:t>Величне і святе Твоє Ім'я! </a:t>
            </a:r>
            <a:br>
              <a:rPr lang="ru-RU" sz="4800" dirty="0" smtClean="0">
                <a:latin typeface="Arial" pitchFamily="34" charset="0"/>
                <a:cs typeface="Arial" pitchFamily="34" charset="0"/>
              </a:rPr>
            </a:br>
            <a:r>
              <a:rPr lang="ru-RU" sz="4800" dirty="0" smtClean="0">
                <a:latin typeface="Arial" pitchFamily="34" charset="0"/>
                <a:cs typeface="Arial" pitchFamily="34" charset="0"/>
              </a:rPr>
              <a:t>Алилуйя, алилуйя,     алилуйя!...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*****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51</TotalTime>
  <Words>55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Horizon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7</cp:revision>
  <dcterms:created xsi:type="dcterms:W3CDTF">2017-03-26T06:32:04Z</dcterms:created>
  <dcterms:modified xsi:type="dcterms:W3CDTF">2017-12-09T02:14:10Z</dcterms:modified>
</cp:coreProperties>
</file>