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A4C9-BCA7-4A45-994E-9542AEB9A7E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6C78-D6CE-4AA9-8DB1-C863E4F4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A4C9-BCA7-4A45-994E-9542AEB9A7E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6C78-D6CE-4AA9-8DB1-C863E4F4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A4C9-BCA7-4A45-994E-9542AEB9A7E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6C78-D6CE-4AA9-8DB1-C863E4F4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A4C9-BCA7-4A45-994E-9542AEB9A7E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6C78-D6CE-4AA9-8DB1-C863E4F4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A4C9-BCA7-4A45-994E-9542AEB9A7E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6C78-D6CE-4AA9-8DB1-C863E4F4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A4C9-BCA7-4A45-994E-9542AEB9A7E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6C78-D6CE-4AA9-8DB1-C863E4F4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A4C9-BCA7-4A45-994E-9542AEB9A7E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6C78-D6CE-4AA9-8DB1-C863E4F4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A4C9-BCA7-4A45-994E-9542AEB9A7E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6C78-D6CE-4AA9-8DB1-C863E4F4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A4C9-BCA7-4A45-994E-9542AEB9A7E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6C78-D6CE-4AA9-8DB1-C863E4F4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A4C9-BCA7-4A45-994E-9542AEB9A7E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6C78-D6CE-4AA9-8DB1-C863E4F4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A4C9-BCA7-4A45-994E-9542AEB9A7E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F56C78-D6CE-4AA9-8DB1-C863E4F4D99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40A4C9-BCA7-4A45-994E-9542AEB9A7E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F56C78-D6CE-4AA9-8DB1-C863E4F4D99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Я співатиму Тобі, Господь, все моє життя, Господь.</a:t>
            </a:r>
          </a:p>
          <a:p>
            <a:pPr marL="0" indent="0" algn="ctr">
              <a:buNone/>
            </a:pPr>
            <a:r>
              <a:rPr lang="uk-UA" sz="4400" b="1" dirty="0" smtClean="0"/>
              <a:t>Лиш Тобі співає вся душа моя! (2р.)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46832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2. Поклонятимусь Тобі, Господь, все моє життя, Господь.</a:t>
            </a:r>
          </a:p>
          <a:p>
            <a:pPr marL="0" indent="0" algn="ctr">
              <a:buNone/>
            </a:pPr>
            <a:r>
              <a:rPr lang="uk-UA" sz="4400" b="1" dirty="0" smtClean="0"/>
              <a:t>Лиш Тобі вклонятись буду по всі дні!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4345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3. Величатиму Тебе, Господь, все моє життя, Господь.</a:t>
            </a:r>
          </a:p>
          <a:p>
            <a:pPr marL="0" indent="0" algn="ctr">
              <a:buNone/>
            </a:pPr>
            <a:r>
              <a:rPr lang="uk-UA" sz="4400" b="1" dirty="0" smtClean="0"/>
              <a:t>Величати буду я Тебе завжди!</a:t>
            </a:r>
          </a:p>
          <a:p>
            <a:pPr marL="0" indent="0" algn="ctr">
              <a:buNone/>
            </a:pPr>
            <a:r>
              <a:rPr lang="uk-UA" sz="4400" b="1" dirty="0" smtClean="0"/>
              <a:t>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25310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63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1</cp:revision>
  <dcterms:created xsi:type="dcterms:W3CDTF">2014-08-29T05:54:11Z</dcterms:created>
  <dcterms:modified xsi:type="dcterms:W3CDTF">2014-08-29T06:01:57Z</dcterms:modified>
</cp:coreProperties>
</file>