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Я славлю Господа мого за дар спасіння, за благодать Його безмежну і любов,</a:t>
            </a:r>
          </a:p>
          <a:p>
            <a:pPr algn="ctr"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За те, що сповнена душа небесним співом, в якім хвала потоком ллється знов і знов.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228600"/>
            <a:ext cx="89154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Я щиро дякую, я щиро дякую, я дякую Христу за все:</a:t>
            </a:r>
          </a:p>
          <a:p>
            <a:pPr algn="r">
              <a:buNone/>
            </a:pPr>
            <a:r>
              <a:rPr lang="uk-UA" sz="44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Я дякую, я дякую, я дякую Христу за все:</a:t>
            </a: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За мир і праведність, за пісню радості, за право жити з Ним в краю небес.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Я славлю Господа, Який створив усесвіт, я славлю Господа, Спасителя людей,</a:t>
            </a: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Сердечно славлю за дари земні й небесні, які Він щедро посилає кожен день.</a:t>
            </a:r>
            <a:endParaRPr lang="uk-UA" sz="4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228600"/>
            <a:ext cx="89154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Я </a:t>
            </a:r>
            <a:r>
              <a:rPr lang="uk-UA" sz="4400" dirty="0" smtClean="0">
                <a:latin typeface="Arial" pitchFamily="34" charset="0"/>
                <a:cs typeface="Arial" pitchFamily="34" charset="0"/>
              </a:rPr>
              <a:t>щиро дякую, я щиро дякую, я дякую Христу за все:</a:t>
            </a:r>
          </a:p>
          <a:p>
            <a:pPr algn="r">
              <a:buNone/>
            </a:pPr>
            <a:r>
              <a:rPr lang="uk-UA" sz="44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Я дякую, я дякую, я дякую </a:t>
            </a:r>
            <a:r>
              <a:rPr lang="uk-UA" sz="44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Христу </a:t>
            </a:r>
            <a:r>
              <a:rPr lang="uk-UA" sz="44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за все:</a:t>
            </a: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За мир і праведність, за пісню радості, за право жити з Ним в краю небес.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Я славлю Господа мого за втіхи слово, за вічну істину, яку відкрив мені,</a:t>
            </a: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За те, що жити научає переможно, щоб увійти я міг в небесний вічний дім.</a:t>
            </a:r>
            <a:endParaRPr lang="uk-UA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44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533400"/>
            <a:ext cx="8915400" cy="60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//: Я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щиро дякую, я щиро дякую, я дякую Христу за все:</a:t>
            </a:r>
          </a:p>
          <a:p>
            <a:pPr algn="r">
              <a:buNone/>
            </a:pPr>
            <a:r>
              <a:rPr lang="uk-UA" sz="48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Я дякую, я дякую, я дякую </a:t>
            </a:r>
            <a:r>
              <a:rPr lang="uk-UA" sz="48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Христу </a:t>
            </a:r>
            <a:r>
              <a:rPr lang="uk-UA" sz="48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за все: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За мир і праведність, за пісню радості, за право жити з Ним в краю небес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. :// (2р.)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lang="uk-UA" sz="4800" spc="30" dirty="0" smtClean="0">
                <a:latin typeface="Arial" pitchFamily="34" charset="0"/>
                <a:cs typeface="Arial" pitchFamily="34" charset="0"/>
              </a:rPr>
              <a:t>*****</a:t>
            </a:r>
            <a:endParaRPr kumimoji="0" lang="en-US" sz="48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4">
      <a:dk1>
        <a:sysClr val="windowText" lastClr="000000"/>
      </a:dk1>
      <a:lt1>
        <a:sysClr val="window" lastClr="FFFFFF"/>
      </a:lt1>
      <a:dk2>
        <a:srgbClr val="0F243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160</TotalTime>
  <Words>235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20</cp:revision>
  <dcterms:created xsi:type="dcterms:W3CDTF">2017-03-26T06:32:04Z</dcterms:created>
  <dcterms:modified xsi:type="dcterms:W3CDTF">2018-02-11T05:47:48Z</dcterms:modified>
</cp:coreProperties>
</file>