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C01C829-4F75-422F-A761-BB6EE4C49D1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2C23B86-3651-4ADF-B1C4-35DE78EBA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буду Тебе величати, мій Боже, мій Царю Святий. 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 Твоє благословляти я буду повічні віки.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939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Великий Господь наш, Його милість повік. Устами своїми прославлю Тебе, мій Боже Святий!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9930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Про місце в оселях небесних, про справи чудесні Твої, про добрість велику до грішних я людям усім розповім.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011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Великий Господь наш, Його милість повік. Устами своїми прославлю Тебе, мій Боже Святий!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3254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Лунає сердечне хваління, тому що наблизився Бог до всіх, хто взиває до Нього, хто правдою кличе Його.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620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Великий Господь наш, Його милість повік. Устами своїми прославлю Тебе, мій Боже Святий!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964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</TotalTime>
  <Words>116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Dima</cp:lastModifiedBy>
  <cp:revision>4</cp:revision>
  <dcterms:created xsi:type="dcterms:W3CDTF">2016-09-11T15:07:47Z</dcterms:created>
  <dcterms:modified xsi:type="dcterms:W3CDTF">2018-04-08T21:48:38Z</dcterms:modified>
</cp:coreProperties>
</file>