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9FB8-D8DB-4C41-A890-090164B2C27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ADAB-C115-447B-81C5-BF047C9CE1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9FB8-D8DB-4C41-A890-090164B2C27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ADAB-C115-447B-81C5-BF047C9CE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9FB8-D8DB-4C41-A890-090164B2C27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ADAB-C115-447B-81C5-BF047C9CE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9FB8-D8DB-4C41-A890-090164B2C27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ADAB-C115-447B-81C5-BF047C9CE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9FB8-D8DB-4C41-A890-090164B2C27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EF3ADAB-C115-447B-81C5-BF047C9CE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9FB8-D8DB-4C41-A890-090164B2C27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ADAB-C115-447B-81C5-BF047C9CE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9FB8-D8DB-4C41-A890-090164B2C27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ADAB-C115-447B-81C5-BF047C9CE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9FB8-D8DB-4C41-A890-090164B2C27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ADAB-C115-447B-81C5-BF047C9CE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9FB8-D8DB-4C41-A890-090164B2C27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ADAB-C115-447B-81C5-BF047C9CE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9FB8-D8DB-4C41-A890-090164B2C27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ADAB-C115-447B-81C5-BF047C9CE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9FB8-D8DB-4C41-A890-090164B2C27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ADAB-C115-447B-81C5-BF047C9CE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AD89FB8-D8DB-4C41-A890-090164B2C27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EF3ADAB-C115-447B-81C5-BF047C9CE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Шлях на гору важкий, кров стікала з чола. Скількі в погляді мук і страждання! То святий Божий Син йде вмирати за нас – погодився Він жертвою стати.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77405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Я ніколи не зможу забути той хрест, що стоїть поміж небом й землею. На Голгофі Христос примирив нас з Отцем, відкупивши нас кров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ю Своєю.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54678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Хочу серцем пізнати любові глибінь, що явив на хресті мій Спаситель, і до часу, як злине мій дух в височінь, хочу вірно Йому лиш служити.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50791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Я ніколи не зможу забути той хрест, що стоїть поміж небом й землею. На Голгофі Христос примирив нас з Отцем, відкупивши нас кров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ю Своєю.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9016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О людино, поглянь на страждання Його. І чому ти вагаєшся нині? Чим віддячиш Христу за безмежну любов і за кров життєдайну невинну?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46189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Даль небес і землі, тьму ночей, світло днів – це з любов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ю створив Бог для тебе. Кличе Він: </a:t>
            </a:r>
            <a:r>
              <a:rPr lang="en-US" sz="4400" b="1" dirty="0" smtClean="0"/>
              <a:t>“</a:t>
            </a:r>
            <a:r>
              <a:rPr lang="uk-UA" sz="4400" b="1" dirty="0" smtClean="0"/>
              <a:t>О, прийди і спасіння прийми!</a:t>
            </a:r>
            <a:r>
              <a:rPr lang="en-US" sz="4400" b="1" dirty="0" smtClean="0"/>
              <a:t>”</a:t>
            </a:r>
            <a:r>
              <a:rPr lang="uk-UA" sz="4400" b="1" dirty="0" smtClean="0"/>
              <a:t> – знайдеш, друже, дорогу до неба.</a:t>
            </a:r>
          </a:p>
          <a:p>
            <a:pPr marL="0" indent="0" algn="ctr">
              <a:buNone/>
            </a:pPr>
            <a:r>
              <a:rPr lang="uk-UA" sz="4400" b="1" dirty="0" smtClean="0"/>
              <a:t>*****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412202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</TotalTime>
  <Words>190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Slide 1</vt:lpstr>
      <vt:lpstr>Slide 2</vt:lpstr>
      <vt:lpstr>Slide 3</vt:lpstr>
      <vt:lpstr>Slide 4</vt:lpstr>
      <vt:lpstr>Slide 5</vt:lpstr>
      <vt:lpstr>Slide 6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4</cp:revision>
  <dcterms:created xsi:type="dcterms:W3CDTF">2014-04-06T16:01:02Z</dcterms:created>
  <dcterms:modified xsi:type="dcterms:W3CDTF">2018-04-08T21:48:23Z</dcterms:modified>
</cp:coreProperties>
</file>