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3ACA10-60A5-4050-8741-AD289AA9EF50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0AC9DA-2529-4216-BAE1-B427C44185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1. Швидко рік проминув і розтав, як туман. </a:t>
            </a:r>
          </a:p>
          <a:p>
            <a:pPr marL="0" indent="0" algn="ctr">
              <a:buNone/>
            </a:pPr>
            <a:r>
              <a:rPr lang="uk-UA" sz="5400" b="1" dirty="0" smtClean="0"/>
              <a:t>На порозі новий, наче гість дорогий.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Рік новий, рік новий,</a:t>
            </a:r>
          </a:p>
          <a:p>
            <a:pPr marL="0" indent="0" algn="r">
              <a:buNone/>
            </a:pPr>
            <a:r>
              <a:rPr lang="uk-UA" sz="4000" b="1" i="1" dirty="0" smtClean="0"/>
              <a:t>Рік новий,               </a:t>
            </a:r>
          </a:p>
          <a:p>
            <a:pPr marL="0" indent="0" algn="ctr">
              <a:buNone/>
            </a:pPr>
            <a:r>
              <a:rPr lang="uk-UA" sz="5400" b="1" dirty="0" smtClean="0"/>
              <a:t> невідомий він нам! </a:t>
            </a:r>
          </a:p>
          <a:p>
            <a:pPr marL="0" indent="0" algn="r">
              <a:buNone/>
            </a:pPr>
            <a:r>
              <a:rPr lang="uk-UA" sz="4000" b="1" i="1" dirty="0" smtClean="0"/>
              <a:t>рік новий,</a:t>
            </a:r>
          </a:p>
          <a:p>
            <a:pPr marL="0" indent="0" algn="ctr">
              <a:buNone/>
            </a:pPr>
            <a:r>
              <a:rPr lang="uk-UA" sz="5400" b="1" dirty="0" smtClean="0"/>
              <a:t>Що цей рік принесе – </a:t>
            </a:r>
          </a:p>
          <a:p>
            <a:pPr marL="0" indent="0" algn="r">
              <a:buNone/>
            </a:pPr>
            <a:r>
              <a:rPr lang="uk-UA" sz="4000" b="1" i="1" dirty="0"/>
              <a:t>з</a:t>
            </a:r>
            <a:r>
              <a:rPr lang="uk-UA" sz="4000" b="1" i="1" dirty="0" smtClean="0"/>
              <a:t>нає Бог</a:t>
            </a:r>
          </a:p>
          <a:p>
            <a:pPr marL="0" indent="0" algn="r">
              <a:buNone/>
            </a:pPr>
            <a:r>
              <a:rPr lang="uk-UA" sz="5400" b="1" dirty="0" smtClean="0"/>
              <a:t>знає Бог наш благий.   </a:t>
            </a:r>
            <a:r>
              <a:rPr lang="uk-UA" sz="4000" b="1" dirty="0" smtClean="0"/>
              <a:t>(2р.)</a:t>
            </a:r>
          </a:p>
          <a:p>
            <a:pPr marL="0" indent="0" algn="r">
              <a:buNone/>
            </a:pPr>
            <a:r>
              <a:rPr lang="uk-UA" sz="4000" b="1" i="1" dirty="0"/>
              <a:t>н</a:t>
            </a:r>
            <a:r>
              <a:rPr lang="uk-UA" sz="4000" b="1" i="1" dirty="0" smtClean="0"/>
              <a:t>аш благий.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6560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dirty="0" smtClean="0"/>
          </a:p>
          <a:p>
            <a:pPr marL="0" indent="0" algn="ctr">
              <a:buNone/>
            </a:pPr>
            <a:r>
              <a:rPr lang="uk-UA" sz="5400" dirty="0" smtClean="0"/>
              <a:t>2.</a:t>
            </a:r>
            <a:r>
              <a:rPr lang="uk-UA" sz="5400" b="1" dirty="0" smtClean="0"/>
              <a:t>Світлу</a:t>
            </a:r>
            <a:r>
              <a:rPr lang="en-US" sz="5400" b="1" dirty="0" smtClean="0"/>
              <a:t> </a:t>
            </a:r>
            <a:r>
              <a:rPr lang="uk-UA" sz="5400" b="1" dirty="0" smtClean="0"/>
              <a:t>радість чи сум принесе рік новий? </a:t>
            </a:r>
          </a:p>
          <a:p>
            <a:pPr marL="0" indent="0" algn="ctr">
              <a:buNone/>
            </a:pPr>
            <a:r>
              <a:rPr lang="uk-UA" sz="5400" b="1" dirty="0" smtClean="0"/>
              <a:t>Я благання несу: Боже мій, поруч будь!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613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І ніколи мене, </a:t>
            </a:r>
          </a:p>
          <a:p>
            <a:pPr marL="0" indent="0" algn="r">
              <a:buNone/>
            </a:pPr>
            <a:r>
              <a:rPr lang="uk-UA" sz="4000" b="1" i="1" dirty="0" smtClean="0"/>
              <a:t>Ти мене</a:t>
            </a:r>
            <a:endParaRPr lang="uk-UA" sz="4000" b="1" i="1" dirty="0"/>
          </a:p>
          <a:p>
            <a:pPr marL="0" indent="0" algn="ctr">
              <a:buNone/>
            </a:pPr>
            <a:r>
              <a:rPr lang="uk-UA" sz="5400" b="1" dirty="0" smtClean="0"/>
              <a:t>я прошу, не покинь,</a:t>
            </a:r>
          </a:p>
          <a:p>
            <a:pPr marL="0" indent="0" algn="r">
              <a:buNone/>
            </a:pPr>
            <a:r>
              <a:rPr lang="uk-UA" sz="4000" b="1" i="1" dirty="0"/>
              <a:t>н</a:t>
            </a:r>
            <a:r>
              <a:rPr lang="uk-UA" sz="4000" b="1" i="1" dirty="0" smtClean="0"/>
              <a:t>е покинь, </a:t>
            </a:r>
            <a:endParaRPr lang="uk-UA" sz="4000" b="1" i="1" dirty="0"/>
          </a:p>
          <a:p>
            <a:pPr marL="0" indent="0" algn="ctr">
              <a:buNone/>
            </a:pPr>
            <a:r>
              <a:rPr lang="uk-UA" sz="5400" b="1" dirty="0" smtClean="0"/>
              <a:t>щоб у році новім</a:t>
            </a:r>
          </a:p>
          <a:p>
            <a:pPr marL="0" indent="0" algn="r">
              <a:buNone/>
            </a:pPr>
            <a:r>
              <a:rPr lang="uk-UA" sz="4000" b="1" i="1" dirty="0"/>
              <a:t>я</a:t>
            </a:r>
            <a:r>
              <a:rPr lang="uk-UA" sz="4000" b="1" i="1" dirty="0" smtClean="0"/>
              <a:t> звершав</a:t>
            </a:r>
            <a:endParaRPr lang="uk-UA" sz="4000" b="1" i="1" dirty="0"/>
          </a:p>
          <a:p>
            <a:pPr marL="0" indent="0" algn="r">
              <a:buNone/>
            </a:pPr>
            <a:r>
              <a:rPr lang="uk-UA" sz="5400" b="1" dirty="0" smtClean="0"/>
              <a:t>я звершав свято </a:t>
            </a:r>
            <a:r>
              <a:rPr lang="uk-UA" sz="5400" b="1" dirty="0" smtClean="0"/>
              <a:t>путь.</a:t>
            </a:r>
            <a:r>
              <a:rPr lang="uk-UA" sz="4000" b="1" dirty="0" smtClean="0"/>
              <a:t>(</a:t>
            </a:r>
            <a:r>
              <a:rPr lang="uk-UA" sz="4000" b="1" dirty="0" smtClean="0"/>
              <a:t>2р.)</a:t>
            </a:r>
          </a:p>
          <a:p>
            <a:pPr marL="0" indent="0" algn="r">
              <a:buNone/>
            </a:pPr>
            <a:r>
              <a:rPr lang="uk-UA" sz="4000" b="1" i="1" dirty="0"/>
              <a:t>с</a:t>
            </a:r>
            <a:r>
              <a:rPr lang="uk-UA" sz="4000" b="1" i="1" dirty="0" smtClean="0"/>
              <a:t>вято путь.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6536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dirty="0" smtClean="0"/>
          </a:p>
          <a:p>
            <a:pPr marL="0" indent="0" algn="ctr">
              <a:buNone/>
            </a:pPr>
            <a:r>
              <a:rPr lang="uk-UA" sz="5400" dirty="0" smtClean="0"/>
              <a:t>3. </a:t>
            </a:r>
            <a:r>
              <a:rPr lang="uk-UA" sz="5400" b="1" dirty="0" smtClean="0"/>
              <a:t>Знаєш Ти лиш один, о Спасителю мій, </a:t>
            </a:r>
          </a:p>
          <a:p>
            <a:pPr marL="0" indent="0" algn="ctr">
              <a:buNone/>
            </a:pPr>
            <a:r>
              <a:rPr lang="uk-UA" sz="5400" b="1" dirty="0" smtClean="0"/>
              <a:t>як мене зберегти в час </a:t>
            </a:r>
          </a:p>
          <a:p>
            <a:pPr marL="0" indent="0" algn="ctr">
              <a:buNone/>
            </a:pPr>
            <a:r>
              <a:rPr lang="uk-UA" sz="5400" b="1" dirty="0" smtClean="0"/>
              <a:t>тривог та страждань.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4689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Щоб я вірним Тобі</a:t>
            </a:r>
          </a:p>
          <a:p>
            <a:pPr marL="0" indent="0" algn="r">
              <a:buNone/>
            </a:pPr>
            <a:r>
              <a:rPr lang="uk-UA" sz="4000" b="1" i="1" dirty="0" smtClean="0"/>
              <a:t>Вірним був</a:t>
            </a:r>
          </a:p>
          <a:p>
            <a:pPr marL="0" indent="0" algn="ctr">
              <a:buNone/>
            </a:pPr>
            <a:r>
              <a:rPr lang="uk-UA" sz="5400" b="1" dirty="0"/>
              <a:t>з</a:t>
            </a:r>
            <a:r>
              <a:rPr lang="uk-UA" sz="5400" b="1" dirty="0" smtClean="0"/>
              <a:t>авжди був у житті,</a:t>
            </a:r>
          </a:p>
          <a:p>
            <a:pPr marL="0" indent="0" algn="r">
              <a:buNone/>
            </a:pPr>
            <a:r>
              <a:rPr lang="uk-UA" sz="4000" b="1" i="1" dirty="0" smtClean="0"/>
              <a:t>у житті,</a:t>
            </a:r>
          </a:p>
          <a:p>
            <a:pPr marL="0" indent="0" algn="ctr">
              <a:buNone/>
            </a:pPr>
            <a:r>
              <a:rPr lang="uk-UA" sz="5400" b="1" dirty="0" smtClean="0"/>
              <a:t>Ти мене укріпляй</a:t>
            </a:r>
          </a:p>
          <a:p>
            <a:pPr marL="0" indent="0" algn="r">
              <a:buNone/>
            </a:pPr>
            <a:r>
              <a:rPr lang="uk-UA" sz="4000" b="1" i="1" dirty="0"/>
              <a:t>н</a:t>
            </a:r>
            <a:r>
              <a:rPr lang="uk-UA" sz="4000" b="1" i="1" dirty="0" smtClean="0"/>
              <a:t>а шляху</a:t>
            </a:r>
          </a:p>
          <a:p>
            <a:pPr marL="0" indent="0">
              <a:buNone/>
            </a:pPr>
            <a:r>
              <a:rPr lang="uk-UA" sz="5200" b="1" dirty="0"/>
              <a:t>н</a:t>
            </a:r>
            <a:r>
              <a:rPr lang="uk-UA" sz="5200" b="1" dirty="0" smtClean="0"/>
              <a:t>а шляху в вічний край</a:t>
            </a:r>
            <a:r>
              <a:rPr lang="uk-UA" sz="5200" b="1" dirty="0" smtClean="0"/>
              <a:t>.(</a:t>
            </a:r>
            <a:r>
              <a:rPr lang="uk-UA" sz="3600" b="1" dirty="0" smtClean="0"/>
              <a:t>2р.)</a:t>
            </a:r>
          </a:p>
          <a:p>
            <a:pPr marL="0" indent="0" algn="r">
              <a:buNone/>
            </a:pPr>
            <a:r>
              <a:rPr lang="uk-UA" sz="4000" b="1" i="1" dirty="0"/>
              <a:t>в</a:t>
            </a:r>
            <a:r>
              <a:rPr lang="uk-UA" sz="4000" b="1" i="1" dirty="0" smtClean="0"/>
              <a:t> вічний край.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3496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b="1" dirty="0"/>
              <a:t>Рік новий, рік новий,</a:t>
            </a:r>
          </a:p>
          <a:p>
            <a:pPr marL="0" indent="0" algn="r">
              <a:buNone/>
            </a:pPr>
            <a:r>
              <a:rPr lang="uk-UA" sz="4000" b="1" i="1" dirty="0"/>
              <a:t>Рік новий,               </a:t>
            </a:r>
          </a:p>
          <a:p>
            <a:pPr marL="0" indent="0" algn="ctr">
              <a:buNone/>
            </a:pPr>
            <a:r>
              <a:rPr lang="uk-UA" b="1" dirty="0"/>
              <a:t> </a:t>
            </a:r>
            <a:r>
              <a:rPr lang="uk-UA" sz="5400" b="1" dirty="0"/>
              <a:t>невідомий він нам!</a:t>
            </a:r>
            <a:r>
              <a:rPr lang="uk-UA" b="1" dirty="0"/>
              <a:t> </a:t>
            </a:r>
          </a:p>
          <a:p>
            <a:pPr marL="0" indent="0" algn="r">
              <a:buNone/>
            </a:pPr>
            <a:r>
              <a:rPr lang="uk-UA" sz="4000" b="1" i="1" dirty="0"/>
              <a:t>рік новий,</a:t>
            </a:r>
          </a:p>
          <a:p>
            <a:pPr marL="0" indent="0" algn="ctr">
              <a:buNone/>
            </a:pPr>
            <a:r>
              <a:rPr lang="uk-UA" sz="5400" b="1" dirty="0"/>
              <a:t>Що цей рік принесе – </a:t>
            </a:r>
          </a:p>
          <a:p>
            <a:pPr marL="0" indent="0" algn="r">
              <a:buNone/>
            </a:pPr>
            <a:r>
              <a:rPr lang="uk-UA" sz="4000" b="1" i="1" dirty="0"/>
              <a:t>знає Бог</a:t>
            </a:r>
          </a:p>
          <a:p>
            <a:pPr marL="0" indent="0" algn="ctr">
              <a:buNone/>
            </a:pPr>
            <a:r>
              <a:rPr lang="uk-UA" sz="5400" b="1" dirty="0"/>
              <a:t>знає Бог наш благий. </a:t>
            </a:r>
            <a:endParaRPr lang="uk-UA" sz="5400" b="1" dirty="0" smtClean="0"/>
          </a:p>
          <a:p>
            <a:pPr marL="0" indent="0" algn="r">
              <a:buNone/>
            </a:pPr>
            <a:r>
              <a:rPr lang="uk-UA" sz="5400" b="1" i="1" dirty="0" smtClean="0"/>
              <a:t>*****       </a:t>
            </a:r>
            <a:r>
              <a:rPr lang="uk-UA" sz="4000" b="1" i="1" dirty="0" smtClean="0"/>
              <a:t>наш </a:t>
            </a:r>
            <a:r>
              <a:rPr lang="uk-UA" sz="4000" b="1" i="1" dirty="0"/>
              <a:t>благий.</a:t>
            </a:r>
            <a:endParaRPr lang="en-US" sz="4000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</TotalTime>
  <Words>187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11</cp:revision>
  <dcterms:created xsi:type="dcterms:W3CDTF">2013-12-23T00:33:42Z</dcterms:created>
  <dcterms:modified xsi:type="dcterms:W3CDTF">2013-12-30T01:04:05Z</dcterms:modified>
</cp:coreProperties>
</file>