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B65851A-E518-4A40-BEAB-06DF07B76CED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4B3DB77-ABBC-4CEA-B04F-7E8852AE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851A-E518-4A40-BEAB-06DF07B76CED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DB77-ABBC-4CEA-B04F-7E8852AE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851A-E518-4A40-BEAB-06DF07B76CED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DB77-ABBC-4CEA-B04F-7E8852AE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B65851A-E518-4A40-BEAB-06DF07B76CED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DB77-ABBC-4CEA-B04F-7E8852AE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B65851A-E518-4A40-BEAB-06DF07B76CED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4B3DB77-ABBC-4CEA-B04F-7E8852AEB55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65851A-E518-4A40-BEAB-06DF07B76CED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4B3DB77-ABBC-4CEA-B04F-7E8852AE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B65851A-E518-4A40-BEAB-06DF07B76CED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4B3DB77-ABBC-4CEA-B04F-7E8852AE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851A-E518-4A40-BEAB-06DF07B76CED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DB77-ABBC-4CEA-B04F-7E8852AE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65851A-E518-4A40-BEAB-06DF07B76CED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4B3DB77-ABBC-4CEA-B04F-7E8852AE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B65851A-E518-4A40-BEAB-06DF07B76CED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4B3DB77-ABBC-4CEA-B04F-7E8852AE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B65851A-E518-4A40-BEAB-06DF07B76CED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4B3DB77-ABBC-4CEA-B04F-7E8852AE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B65851A-E518-4A40-BEAB-06DF07B76CED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4B3DB77-ABBC-4CEA-B04F-7E8852AEB55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Шалом, мои друзья,           храни Господь ваш дом,</a:t>
            </a:r>
            <a:r>
              <a:rPr lang="en-US" sz="4400" b="1" dirty="0" smtClean="0"/>
              <a:t> </a:t>
            </a:r>
            <a:r>
              <a:rPr lang="ru-RU" sz="4400" b="1" dirty="0" smtClean="0"/>
              <a:t>   Пусть в сердце к вам войдёт шалом, шалом.</a:t>
            </a:r>
            <a:r>
              <a:rPr lang="en-US" sz="4400" b="1" dirty="0"/>
              <a:t> </a:t>
            </a: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/ И хоть не прост порой тот мир, где мы живём,</a:t>
            </a:r>
            <a:r>
              <a:rPr lang="en-US" sz="4400" b="1" dirty="0" smtClean="0"/>
              <a:t> </a:t>
            </a:r>
            <a:r>
              <a:rPr lang="ru-RU" sz="4400" b="1" dirty="0" smtClean="0"/>
              <a:t>Пусть окружает вас шалом,    шалом!</a:t>
            </a:r>
            <a:r>
              <a:rPr lang="en-US" sz="4400" b="1" dirty="0" smtClean="0"/>
              <a:t> </a:t>
            </a:r>
            <a:r>
              <a:rPr lang="ru-RU" sz="4400" b="1" dirty="0" smtClean="0"/>
              <a:t> </a:t>
            </a:r>
            <a:r>
              <a:rPr lang="en-US" sz="4400" b="1" dirty="0" smtClean="0"/>
              <a:t>/</a:t>
            </a:r>
            <a:r>
              <a:rPr lang="ru-RU" sz="4400" b="1" dirty="0" smtClean="0"/>
              <a:t>2р.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0033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Открыта сердца дверь,     живёт Дух Божий в нём, И наполняет нас шалом, шалом.</a:t>
            </a:r>
          </a:p>
          <a:p>
            <a:pPr marL="0" indent="0" algn="ctr">
              <a:buNone/>
            </a:pPr>
            <a:r>
              <a:rPr lang="ru-RU" sz="4400" b="1" dirty="0" smtClean="0"/>
              <a:t>/ Улыбками сиять давайте день за днём, Приносит радость нам шалом,      шалом! /2р.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9815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Войдём мы в град святой,    там вечность обретём,            И вместе с ней Господь нам дарует шалом. </a:t>
            </a:r>
            <a:br>
              <a:rPr lang="ru-RU" sz="4400" b="1" dirty="0" smtClean="0"/>
            </a:br>
            <a:r>
              <a:rPr lang="ru-RU" sz="4400" b="1" dirty="0" smtClean="0"/>
              <a:t>/ Нас не смутят пути, которыми пойдём, Наградой будет нам шалом,           шалом! /2р.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358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Шалом, мои друзья,           храни Господь ваш дом,</a:t>
            </a:r>
            <a:r>
              <a:rPr lang="en-US" sz="4400" b="1" dirty="0" smtClean="0"/>
              <a:t> </a:t>
            </a:r>
            <a:r>
              <a:rPr lang="ru-RU" sz="4400" b="1" dirty="0" smtClean="0"/>
              <a:t>  Пусть в сердце к вам войдёт   шалом, шалом.</a:t>
            </a:r>
            <a:r>
              <a:rPr lang="en-US" sz="4400" b="1" dirty="0" smtClean="0"/>
              <a:t> </a:t>
            </a: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/ И хоть не прост порой тот мир, где мы живём,</a:t>
            </a:r>
            <a:r>
              <a:rPr lang="en-US" sz="4400" b="1" dirty="0" smtClean="0"/>
              <a:t> </a:t>
            </a:r>
            <a:r>
              <a:rPr lang="ru-RU" sz="4400" b="1" dirty="0" smtClean="0"/>
              <a:t>Пусть окружает вас шалом,    шалом!</a:t>
            </a:r>
            <a:r>
              <a:rPr lang="en-US" sz="4400" b="1" dirty="0" smtClean="0"/>
              <a:t> </a:t>
            </a:r>
            <a:r>
              <a:rPr lang="ru-RU" sz="4400" b="1" dirty="0" smtClean="0"/>
              <a:t> </a:t>
            </a:r>
            <a:r>
              <a:rPr lang="en-US" sz="4400" b="1" dirty="0" smtClean="0"/>
              <a:t>/</a:t>
            </a:r>
            <a:r>
              <a:rPr lang="ru-RU" sz="4400" b="1" dirty="0" smtClean="0"/>
              <a:t>2р.</a:t>
            </a:r>
          </a:p>
          <a:p>
            <a:pPr marL="0" indent="0" algn="ctr">
              <a:buNone/>
            </a:pPr>
            <a:r>
              <a:rPr lang="ru-RU" sz="4400" b="1" dirty="0" smtClean="0"/>
              <a:t>*****</a:t>
            </a:r>
            <a:endParaRPr lang="en-US" sz="4400" b="1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0924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</TotalTime>
  <Words>141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2014-01-25T20:41:11Z</dcterms:created>
  <dcterms:modified xsi:type="dcterms:W3CDTF">2014-01-25T20:59:52Z</dcterms:modified>
</cp:coreProperties>
</file>