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62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96" y="-5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3/3/2018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3/3/2018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3/3/2018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3/3/2018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3/3/2018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3/3/2018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3/3/2018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3/3/2018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3/3/2018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3/3/2018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2E5C8-0A08-48CB-8A2C-0D81C5AE56F6}" type="datetimeFigureOut">
              <a:rPr lang="en-US" smtClean="0"/>
              <a:pPr/>
              <a:t>3/3/2018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E512E5C8-0A08-48CB-8A2C-0D81C5AE56F6}" type="datetimeFigureOut">
              <a:rPr lang="en-US" smtClean="0"/>
              <a:pPr/>
              <a:t>3/3/2018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C2A46598-9410-4690-BA54-0D14D7E01A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8915400" cy="66294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uk-UA" sz="4400" dirty="0" smtClean="0"/>
          </a:p>
          <a:p>
            <a:pPr algn="ctr">
              <a:buNone/>
            </a:pPr>
            <a:r>
              <a:rPr lang="uk-UA" sz="4800" dirty="0" smtClean="0">
                <a:latin typeface="Arial" pitchFamily="34" charset="0"/>
                <a:cs typeface="Arial" pitchFamily="34" charset="0"/>
              </a:rPr>
              <a:t>Мир я вам даю, Благодать мою, шалом, шалом, шалом. Мир, що від Отця хай зійде в серця шалом, шалом, шалом.</a:t>
            </a:r>
            <a:endParaRPr lang="uk-UA" sz="48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8915400" cy="66294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uk-UA" sz="4400" dirty="0" smtClean="0"/>
          </a:p>
          <a:p>
            <a:pPr algn="ctr">
              <a:buNone/>
            </a:pPr>
            <a:r>
              <a:rPr lang="uk-UA" sz="4800" dirty="0" smtClean="0">
                <a:latin typeface="Arial" pitchFamily="34" charset="0"/>
                <a:cs typeface="Arial" pitchFamily="34" charset="0"/>
              </a:rPr>
              <a:t>Я цей хліб вам даю, це є моє тіло, чаша ця Моя кров, шалом, шалом, шалом.</a:t>
            </a:r>
          </a:p>
          <a:p>
            <a:pPr algn="ctr">
              <a:buNone/>
            </a:pPr>
            <a:r>
              <a:rPr lang="uk-UA" sz="4800" dirty="0" smtClean="0">
                <a:latin typeface="Arial" pitchFamily="34" charset="0"/>
                <a:cs typeface="Arial" pitchFamily="34" charset="0"/>
              </a:rPr>
              <a:t>Я за вас благав щоб Отець вам дав шалом, шалом, шалом.</a:t>
            </a:r>
            <a:endParaRPr lang="en-US" sz="48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uk-UA" sz="4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8915400" cy="66294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uk-UA" sz="4400" dirty="0" smtClean="0"/>
          </a:p>
          <a:p>
            <a:pPr algn="ctr">
              <a:buNone/>
            </a:pPr>
            <a:r>
              <a:rPr lang="uk-UA" sz="4800" dirty="0" smtClean="0">
                <a:latin typeface="Arial" pitchFamily="34" charset="0"/>
                <a:cs typeface="Arial" pitchFamily="34" charset="0"/>
              </a:rPr>
              <a:t>Щоб у смутку час потішав Він вас шалом, шалом, шалом.</a:t>
            </a:r>
          </a:p>
          <a:p>
            <a:pPr algn="ctr">
              <a:buNone/>
            </a:pPr>
            <a:r>
              <a:rPr lang="uk-UA" sz="4800" dirty="0" smtClean="0">
                <a:latin typeface="Arial" pitchFamily="34" charset="0"/>
                <a:cs typeface="Arial" pitchFamily="34" charset="0"/>
              </a:rPr>
              <a:t>Споживайте хліб і знайте Мій заповіт вам даю - це Моє тіло, це Моя кров, що Я проллю.</a:t>
            </a:r>
            <a:endParaRPr lang="uk-UA" sz="48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8915400" cy="66294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endParaRPr lang="uk-UA" sz="48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uk-UA" sz="4800" dirty="0" smtClean="0">
                <a:latin typeface="Arial" pitchFamily="34" charset="0"/>
                <a:cs typeface="Arial" pitchFamily="34" charset="0"/>
              </a:rPr>
              <a:t>Мир я вам даю, Благодать мою, шалом, шалом, шалом.</a:t>
            </a:r>
            <a:br>
              <a:rPr lang="uk-UA" sz="4800" dirty="0" smtClean="0">
                <a:latin typeface="Arial" pitchFamily="34" charset="0"/>
                <a:cs typeface="Arial" pitchFamily="34" charset="0"/>
              </a:rPr>
            </a:br>
            <a:r>
              <a:rPr lang="uk-UA" sz="4800" dirty="0" smtClean="0">
                <a:latin typeface="Arial" pitchFamily="34" charset="0"/>
                <a:cs typeface="Arial" pitchFamily="34" charset="0"/>
              </a:rPr>
              <a:t>О, Мир, що від Отця хай зійде в серця шалом, шалом, шалом.</a:t>
            </a:r>
          </a:p>
          <a:p>
            <a:pPr algn="ctr">
              <a:buNone/>
            </a:pPr>
            <a:r>
              <a:rPr lang="uk-UA" sz="4800" dirty="0" smtClean="0">
                <a:latin typeface="Arial" pitchFamily="34" charset="0"/>
                <a:cs typeface="Arial" pitchFamily="34" charset="0"/>
              </a:rPr>
              <a:t>Шалом, шалом, шалом.</a:t>
            </a:r>
          </a:p>
          <a:p>
            <a:pPr algn="ctr">
              <a:buNone/>
            </a:pPr>
            <a:r>
              <a:rPr lang="uk-UA" sz="4800" dirty="0" smtClean="0">
                <a:latin typeface="Arial" pitchFamily="34" charset="0"/>
                <a:cs typeface="Arial" pitchFamily="34" charset="0"/>
              </a:rPr>
              <a:t>*****</a:t>
            </a:r>
            <a:endParaRPr lang="en-US" sz="48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uk-UA" sz="4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orizon">
  <a:themeElements>
    <a:clrScheme name="Custom 4">
      <a:dk1>
        <a:sysClr val="windowText" lastClr="000000"/>
      </a:dk1>
      <a:lt1>
        <a:sysClr val="window" lastClr="FFFFFF"/>
      </a:lt1>
      <a:dk2>
        <a:srgbClr val="0F243E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156</TotalTime>
  <Words>113</Words>
  <Application>Microsoft Office PowerPoint</Application>
  <PresentationFormat>On-screen Show (4:3)</PresentationFormat>
  <Paragraphs>12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Horizon</vt:lpstr>
      <vt:lpstr>Slide 1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Dima</dc:creator>
  <cp:lastModifiedBy>Dima</cp:lastModifiedBy>
  <cp:revision>20</cp:revision>
  <dcterms:created xsi:type="dcterms:W3CDTF">2017-03-26T06:32:04Z</dcterms:created>
  <dcterms:modified xsi:type="dcterms:W3CDTF">2018-03-03T17:01:17Z</dcterms:modified>
</cp:coreProperties>
</file>