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3583-B24D-4822-963F-742FC3FAFA5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F0A70-5AE5-4E37-9E96-9B09CC343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572000" cy="68580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Чисті джерела живої води, –</a:t>
            </a:r>
            <a:br>
              <a:rPr lang="ru-RU" sz="2000" dirty="0" smtClean="0"/>
            </a:br>
            <a:r>
              <a:rPr lang="ru-RU" sz="2000" dirty="0" smtClean="0"/>
              <a:t>то Твоя любов,</a:t>
            </a:r>
            <a:br>
              <a:rPr lang="ru-RU" sz="2000" dirty="0" smtClean="0"/>
            </a:br>
            <a:r>
              <a:rPr lang="ru-RU" sz="2000" dirty="0" smtClean="0"/>
              <a:t>Скелі міцні, що сягають небес, –</a:t>
            </a:r>
            <a:br>
              <a:rPr lang="ru-RU" sz="2000" dirty="0" smtClean="0"/>
            </a:br>
            <a:r>
              <a:rPr lang="ru-RU" sz="2000" dirty="0" smtClean="0"/>
              <a:t>то Твоя любов.</a:t>
            </a:r>
            <a:br>
              <a:rPr lang="ru-RU" sz="2000" dirty="0" smtClean="0"/>
            </a:br>
            <a:r>
              <a:rPr lang="ru-RU" sz="2000" dirty="0" smtClean="0"/>
              <a:t>Океани глибокі, моря голубі, –</a:t>
            </a:r>
            <a:br>
              <a:rPr lang="ru-RU" sz="2000" dirty="0" smtClean="0"/>
            </a:br>
            <a:r>
              <a:rPr lang="ru-RU" sz="2000" dirty="0" smtClean="0"/>
              <a:t>то Твоя любов.</a:t>
            </a:r>
            <a:br>
              <a:rPr lang="ru-RU" sz="2000" dirty="0" smtClean="0"/>
            </a:br>
            <a:r>
              <a:rPr lang="ru-RU" sz="2000" dirty="0" smtClean="0"/>
              <a:t>Краплі дощу, шепіт трав та дерев, –</a:t>
            </a:r>
            <a:br>
              <a:rPr lang="ru-RU" sz="2000" dirty="0" smtClean="0"/>
            </a:br>
            <a:r>
              <a:rPr lang="ru-RU" sz="2000" dirty="0" smtClean="0"/>
              <a:t>то Твоя любов.</a:t>
            </a:r>
            <a:br>
              <a:rPr lang="ru-RU" sz="2000" dirty="0" smtClean="0"/>
            </a:br>
            <a:r>
              <a:rPr lang="ru-RU" sz="2000" b="1" dirty="0" smtClean="0"/>
              <a:t>Твоя любов вкриє мене</a:t>
            </a:r>
            <a:br>
              <a:rPr lang="ru-RU" sz="2000" b="1" dirty="0" smtClean="0"/>
            </a:br>
            <a:r>
              <a:rPr lang="ru-RU" sz="2000" b="1" dirty="0" smtClean="0"/>
              <a:t>Від небезпек та біди.</a:t>
            </a:r>
            <a:br>
              <a:rPr lang="ru-RU" sz="2000" b="1" dirty="0" smtClean="0"/>
            </a:br>
            <a:r>
              <a:rPr lang="ru-RU" sz="2000" b="1" dirty="0" smtClean="0"/>
              <a:t>Твоя любов мене проведе</a:t>
            </a:r>
            <a:br>
              <a:rPr lang="ru-RU" sz="2000" b="1" dirty="0" smtClean="0"/>
            </a:br>
            <a:r>
              <a:rPr lang="ru-RU" sz="2000" b="1" dirty="0" smtClean="0"/>
              <a:t>В світ чистоти i краси.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Теплі мамині руки на моїх плечах, –</a:t>
            </a:r>
            <a:br>
              <a:rPr lang="ru-RU" sz="2000" dirty="0" smtClean="0"/>
            </a:br>
            <a:r>
              <a:rPr lang="ru-RU" sz="2000" dirty="0" smtClean="0"/>
              <a:t>то Твоя любов.</a:t>
            </a:r>
            <a:br>
              <a:rPr lang="ru-RU" sz="2000" dirty="0" smtClean="0"/>
            </a:br>
            <a:r>
              <a:rPr lang="ru-RU" sz="2000" dirty="0" smtClean="0"/>
              <a:t>Радісний сміх на дитячих устах, –</a:t>
            </a:r>
            <a:br>
              <a:rPr lang="ru-RU" sz="2000" dirty="0" smtClean="0"/>
            </a:br>
            <a:r>
              <a:rPr lang="ru-RU" sz="2000" dirty="0" smtClean="0"/>
              <a:t>то Твоя любов.</a:t>
            </a:r>
            <a:br>
              <a:rPr lang="ru-RU" sz="2000" dirty="0" smtClean="0"/>
            </a:br>
            <a:r>
              <a:rPr lang="ru-RU" sz="2000" dirty="0" smtClean="0"/>
              <a:t>Зграї птахів у небі і крик журавлів, –</a:t>
            </a:r>
            <a:br>
              <a:rPr lang="ru-RU" sz="2000" dirty="0" smtClean="0"/>
            </a:br>
            <a:r>
              <a:rPr lang="ru-RU" sz="2000" dirty="0" smtClean="0"/>
              <a:t>то Твоя любов</a:t>
            </a:r>
            <a:br>
              <a:rPr lang="ru-RU" sz="2000" dirty="0" smtClean="0"/>
            </a:br>
            <a:r>
              <a:rPr lang="ru-RU" sz="2000" dirty="0" smtClean="0"/>
              <a:t>Кожна людина, що живе на Землі, –</a:t>
            </a:r>
            <a:br>
              <a:rPr lang="ru-RU" sz="2000" dirty="0" smtClean="0"/>
            </a:br>
            <a:r>
              <a:rPr lang="ru-RU" sz="2000" dirty="0" smtClean="0"/>
              <a:t>то Твоя любов.</a:t>
            </a:r>
            <a:br>
              <a:rPr lang="ru-RU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Чисті джерела живої води, – то Твоя любов, Скелі міцні, що сягають небес, – то Твоя любов. Океани глибокі, моря голубі, – то Твоя любов. Краплі дощу, шепіт трав та дерев, – то Твоя любов. Твоя любов вкриє мене Від небезпек та біди. Твоя любов мене проведе В світ чистоти i краси. Теплі мамині руки на моїх плечах, – то Твоя любов. Радісний сміх на дитячих устах, – то Твоя любов. Зграї птахів у небі і крик журавлів, – то Твоя любов Кожна людина, що живе на Землі, – то Твоя любов.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Чисті джерела живої води, – то Твоя любов, Скелі міцні, що сягають небес, – то Твоя любов. Океани глибокі, моря голубі, – то Твоя любов. Краплі дощу, шепіт трав та дерев, – то Твоя любов. Твоя любов вкриє мене Від небезпек та біди. Твоя любов мене проведе В світ чистоти i краси. Теплі мамині руки на моїх плечах, – то Твоя любов. Радісний сміх на дитячих устах, – то Твоя любов. Зграї птахів у небі і крик журавлів, – то Твоя любов Кожна людина, що живе на Землі, – то Твоя любов. </dc:title>
  <dc:creator>Dima</dc:creator>
  <cp:lastModifiedBy>Dima</cp:lastModifiedBy>
  <cp:revision>1</cp:revision>
  <dcterms:created xsi:type="dcterms:W3CDTF">2016-10-26T02:41:45Z</dcterms:created>
  <dcterms:modified xsi:type="dcterms:W3CDTF">2016-10-26T02:43:17Z</dcterms:modified>
</cp:coreProperties>
</file>