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53116B-E9B4-4493-B111-1A767651029C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0BAC90-D2EE-435B-8F40-C3E21E8C95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Чи ти чуєш Голос Божий? Ніжно кличе Він тебе. </a:t>
            </a:r>
          </a:p>
          <a:p>
            <a:pPr algn="ctr">
              <a:buNone/>
            </a:pPr>
            <a:r>
              <a:rPr lang="uk-UA" sz="4400" b="1" dirty="0" smtClean="0"/>
              <a:t>В двері стука Перехожий, серце ти відкрий своє.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Тихо в серце стукає: “Відкрий”, шлях довір Спасителю ти свій.</a:t>
            </a:r>
          </a:p>
          <a:p>
            <a:pPr algn="ctr">
              <a:buNone/>
            </a:pPr>
            <a:r>
              <a:rPr lang="uk-UA" sz="4400" b="1" dirty="0" smtClean="0"/>
              <a:t>Хоче Він благословити, може так лиш Бог любити.</a:t>
            </a:r>
          </a:p>
          <a:p>
            <a:pPr algn="ctr">
              <a:buNone/>
            </a:pPr>
            <a:r>
              <a:rPr lang="uk-UA" sz="4400" b="1" dirty="0" smtClean="0"/>
              <a:t>Мир знайдеш ти для душі, лиш до Нього поспіши!</a:t>
            </a:r>
          </a:p>
          <a:p>
            <a:pPr algn="ctr"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Голос Той любові повний кличе Він тебе: “Прийди”!</a:t>
            </a:r>
          </a:p>
          <a:p>
            <a:pPr>
              <a:buNone/>
            </a:pPr>
            <a:r>
              <a:rPr lang="uk-UA" sz="4400" b="1" dirty="0" smtClean="0"/>
              <a:t>Тільки в Бозі хліб духовний, щастя зможеш в Нім знайти!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Тихо в серце стукає: “Відкрий”, шлях довір Спасителю ти свій.</a:t>
            </a:r>
          </a:p>
          <a:p>
            <a:pPr algn="ctr">
              <a:buNone/>
            </a:pPr>
            <a:r>
              <a:rPr lang="uk-UA" sz="4400" b="1" dirty="0" smtClean="0"/>
              <a:t>Хоче Він благословити, може так лиш Бог любити.</a:t>
            </a:r>
          </a:p>
          <a:p>
            <a:pPr algn="ctr">
              <a:buNone/>
            </a:pPr>
            <a:r>
              <a:rPr lang="uk-UA" sz="4400" b="1" dirty="0" smtClean="0"/>
              <a:t>Мир знайдеш ти для душі, лиш до Нього поспіши!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b="1" dirty="0" smtClean="0"/>
          </a:p>
          <a:p>
            <a:pPr algn="ctr">
              <a:buNone/>
            </a:pPr>
            <a:r>
              <a:rPr lang="uk-UA" sz="4400" b="1" dirty="0" smtClean="0"/>
              <a:t>І якщо ти, друже, падав, встань і йди до Нього знов.</a:t>
            </a:r>
          </a:p>
          <a:p>
            <a:pPr algn="ctr">
              <a:buNone/>
            </a:pPr>
            <a:r>
              <a:rPr lang="uk-UA" sz="4400" b="1" dirty="0" smtClean="0"/>
              <a:t>Тільки у Христі Ісусі Бог відкрив Свою любов!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000" b="1" dirty="0" smtClean="0"/>
          </a:p>
          <a:p>
            <a:pPr algn="ctr">
              <a:buNone/>
            </a:pPr>
            <a:r>
              <a:rPr lang="uk-UA" sz="4000" b="1" dirty="0" smtClean="0"/>
              <a:t>Тихо в серце стукає: “Відкрий”, шлях довір Спасителю ти свій.</a:t>
            </a:r>
          </a:p>
          <a:p>
            <a:pPr algn="ctr">
              <a:buNone/>
            </a:pPr>
            <a:r>
              <a:rPr lang="uk-UA" sz="4000" b="1" dirty="0" smtClean="0"/>
              <a:t>Хоче Він благословити, може так лиш Бог любити.</a:t>
            </a:r>
          </a:p>
          <a:p>
            <a:pPr algn="ctr">
              <a:buNone/>
            </a:pPr>
            <a:r>
              <a:rPr lang="uk-UA" sz="4000" b="1" dirty="0" smtClean="0"/>
              <a:t>Мир знайдеш ти для душі, лиш до Нього поспіши!</a:t>
            </a:r>
          </a:p>
          <a:p>
            <a:pPr algn="ctr">
              <a:buNone/>
            </a:pPr>
            <a:r>
              <a:rPr lang="uk-UA" sz="4000" b="1" dirty="0" smtClean="0"/>
              <a:t>*****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</TotalTime>
  <Words>174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5</cp:revision>
  <dcterms:created xsi:type="dcterms:W3CDTF">2016-11-06T23:22:14Z</dcterms:created>
  <dcterms:modified xsi:type="dcterms:W3CDTF">2016-11-07T00:06:32Z</dcterms:modified>
</cp:coreProperties>
</file>