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9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9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2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4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0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9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1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1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2F30-72E8-44EA-8648-8D20FE30234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1E302-7ED1-4D96-B7E3-2738582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39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33400"/>
            <a:ext cx="9144000" cy="7162800"/>
          </a:xfrm>
        </p:spPr>
        <p:txBody>
          <a:bodyPr/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uk-UA" sz="6000" b="1" dirty="0" smtClean="0"/>
              <a:t>Цей </a:t>
            </a:r>
            <a:r>
              <a:rPr lang="uk-UA" sz="6000" b="1" dirty="0"/>
              <a:t>урочистий час </a:t>
            </a:r>
          </a:p>
          <a:p>
            <a:pPr marL="0" indent="0" algn="ctr">
              <a:buNone/>
            </a:pPr>
            <a:r>
              <a:rPr lang="uk-UA" sz="6000" b="1" dirty="0"/>
              <a:t>Так славний є для нас Хай Богу слава не змовкає повіки І з Різдвом Христовим Ми вітаємо вас Бажаєм щастя вам.</a:t>
            </a:r>
            <a:endParaRPr lang="en-US" sz="6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uk-UA" sz="6000" b="1" dirty="0" smtClean="0"/>
              <a:t>О </a:t>
            </a:r>
            <a:r>
              <a:rPr lang="uk-UA" sz="6000" b="1" dirty="0"/>
              <a:t>слава слава Тобі наш Цар і Бог Слава тобі Ісус Христос Велич хвалу подяку враз Прийми від нас в цей час.</a:t>
            </a:r>
            <a:endParaRPr lang="en-US" sz="6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457200"/>
            <a:ext cx="9144000" cy="731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uk-UA" sz="6000" b="1" dirty="0" smtClean="0"/>
              <a:t>Святе </a:t>
            </a:r>
            <a:r>
              <a:rPr lang="uk-UA" sz="6000" b="1" dirty="0"/>
              <a:t>Різдво Христа Свята Різдвяна ніч І дивним</a:t>
            </a:r>
          </a:p>
          <a:p>
            <a:pPr marL="0" indent="0" algn="ctr">
              <a:buNone/>
            </a:pPr>
            <a:r>
              <a:rPr lang="uk-UA" sz="6000" b="1" dirty="0"/>
              <a:t> все здається людям віками Він Родився нам Радіє кожна душа Зоря для нас зійшла.</a:t>
            </a:r>
            <a:endParaRPr lang="en-US" sz="6000" b="1" dirty="0"/>
          </a:p>
          <a:p>
            <a:pPr marL="0" indent="0" algn="ctr">
              <a:buNone/>
            </a:pP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413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uk-UA" sz="6000" b="1" dirty="0" smtClean="0"/>
              <a:t>О </a:t>
            </a:r>
            <a:r>
              <a:rPr lang="uk-UA" sz="6000" b="1" dirty="0"/>
              <a:t>слава слава Тобі наш Цар і Бог Слава тобі Ісус Христос Велич хвалу подяку враз Прийми від нас в цей час.</a:t>
            </a:r>
            <a:endParaRPr lang="en-US" sz="6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33400"/>
            <a:ext cx="9144000" cy="7391400"/>
          </a:xfrm>
        </p:spPr>
        <p:txBody>
          <a:bodyPr/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uk-UA" sz="6000" b="1" dirty="0" smtClean="0"/>
              <a:t>Радій </a:t>
            </a:r>
            <a:r>
              <a:rPr lang="uk-UA" sz="6000" b="1" dirty="0"/>
              <a:t>уся земля</a:t>
            </a:r>
          </a:p>
          <a:p>
            <a:pPr marL="0" indent="0" algn="ctr">
              <a:buNone/>
            </a:pPr>
            <a:r>
              <a:rPr lang="uk-UA" sz="6000" b="1" dirty="0"/>
              <a:t> Співайте люди всі Несіть свої дари скоріше до Нього Славу залишив щоб кожен для Нього жив Він в яслах народивсь.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/>
              <a:t>О слава слава Тобі наш Цар і Бог Слава тобі Ісус Христос Велич хвалу подяку враз Прийми від нас в цей час. </a:t>
            </a:r>
          </a:p>
          <a:p>
            <a:pPr marL="0" indent="0" algn="ctr">
              <a:buNone/>
            </a:pPr>
            <a:r>
              <a:rPr lang="uk-UA" sz="6000" b="1" dirty="0"/>
              <a:t>Осанна, честь, хвала!</a:t>
            </a:r>
          </a:p>
          <a:p>
            <a:pPr marL="0" indent="0" algn="ctr">
              <a:buNone/>
            </a:pPr>
            <a:r>
              <a:rPr lang="uk-UA" sz="6000" b="1" dirty="0"/>
              <a:t>*****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684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150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7</cp:revision>
  <dcterms:created xsi:type="dcterms:W3CDTF">2013-12-20T22:19:02Z</dcterms:created>
  <dcterms:modified xsi:type="dcterms:W3CDTF">2013-12-21T17:44:31Z</dcterms:modified>
</cp:coreProperties>
</file>