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en-US" sz="4400" dirty="0" smtClean="0"/>
              <a:t>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царей! Великий Бог!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царей! Великий Бог!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Чудно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имя Его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царей! Великий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Бог!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царей! Великий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Бог!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Провозгласите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все!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Когда Господь пришел </a:t>
            </a:r>
            <a:r>
              <a:rPr lang="en-US" sz="460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460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землю к нам,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Никто в Нем не узнал Царя...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И на кресте позора умер Он,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Грех мира взявши на Себя.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царей! Великий Бог!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царей! Великий Бог!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Чудно имя Его! </a:t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царей! Великий Бог!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царей! Великий Бог!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Провозгласите все!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Господь оставил славу,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честь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и трон -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Ту славу вновь Он одержал.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Пред Ним преклонятся народы все,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Узнают в Нем Царя царей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!</a:t>
            </a:r>
            <a:endParaRPr lang="uk-UA" sz="4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царей! Великий Бог!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царей! Великий Бог!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Чудно имя Его! </a:t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царей! Великий Бог!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Царь царей! Великий Бог!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Провозгласите все!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8915400" cy="670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5700" dirty="0" smtClean="0">
                <a:latin typeface="Arial" pitchFamily="34" charset="0"/>
                <a:cs typeface="Arial" pitchFamily="34" charset="0"/>
              </a:rPr>
              <a:t>Аллилуйя</a:t>
            </a:r>
            <a:r>
              <a:rPr lang="ru-RU" sz="5700" dirty="0" smtClean="0">
                <a:latin typeface="Arial" pitchFamily="34" charset="0"/>
                <a:cs typeface="Arial" pitchFamily="34" charset="0"/>
              </a:rPr>
              <a:t>! Аллилуйя! Царь царей! Великий Бог</a:t>
            </a:r>
            <a:r>
              <a:rPr lang="ru-RU" sz="57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57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57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Аллилуйя</a:t>
            </a:r>
            <a:r>
              <a:rPr lang="ru-RU" sz="57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 Аллилуйя! Царь царей! Великий Бог</a:t>
            </a:r>
            <a:r>
              <a:rPr lang="ru-RU" sz="57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57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en-US" sz="57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5700" dirty="0" smtClean="0">
                <a:latin typeface="Arial" pitchFamily="34" charset="0"/>
                <a:cs typeface="Arial" pitchFamily="34" charset="0"/>
              </a:rPr>
              <a:t>Аллилуйя! Аллилуйя! Царь царей! Великий </a:t>
            </a:r>
            <a:r>
              <a:rPr lang="ru-RU" sz="5700" dirty="0" smtClean="0">
                <a:latin typeface="Arial" pitchFamily="34" charset="0"/>
                <a:cs typeface="Arial" pitchFamily="34" charset="0"/>
              </a:rPr>
              <a:t>Бог!</a:t>
            </a:r>
            <a:endParaRPr lang="en-US" sz="57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57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Царь </a:t>
            </a:r>
            <a:r>
              <a:rPr lang="ru-RU" sz="57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царей! Царь царей! Великий </a:t>
            </a:r>
            <a:r>
              <a:rPr lang="ru-RU" sz="57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Бог</a:t>
            </a:r>
            <a:r>
              <a:rPr lang="en-US" sz="57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царей!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Великий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Бог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!!!</a:t>
            </a:r>
            <a:endParaRPr lang="en-US" sz="6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57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57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165</TotalTime>
  <Words>114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21</cp:revision>
  <dcterms:created xsi:type="dcterms:W3CDTF">2017-03-26T06:32:04Z</dcterms:created>
  <dcterms:modified xsi:type="dcterms:W3CDTF">2018-03-25T03:07:07Z</dcterms:modified>
</cp:coreProperties>
</file>