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D80917-0F4C-4CAD-ACD8-CACDC16A9FE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EE2011-6503-49E3-86E6-88DA5AE70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Хто як Ти, Боже мій, хто як Ти, Боже мій?! Ти великий, святий, Ти великий і дивний! </a:t>
            </a:r>
          </a:p>
          <a:p>
            <a:pPr marL="0" indent="0" algn="ctr">
              <a:buNone/>
            </a:pPr>
            <a:r>
              <a:rPr lang="uk-UA" sz="4400" b="1" dirty="0" smtClean="0"/>
              <a:t>Хай подяка, хвала всюди лине Тобі, хай вона поєднається з ангельським співом!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5438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Хай прославлять Тебе всі спасенні Твої! Хай зіллється земна і небесна осанна! </a:t>
            </a:r>
          </a:p>
          <a:p>
            <a:pPr marL="0" indent="0" algn="ctr">
              <a:buNone/>
            </a:pPr>
            <a:r>
              <a:rPr lang="uk-UA" sz="4400" b="1" dirty="0" smtClean="0"/>
              <a:t>Хай подяка Тобі не змовкає повік,         Ти достойний її, Ти достойний її!         Ти достойний її, Боже вічний і славний!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657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2. Хто як Ти, Боже мій?! Ти зійшов із небес, став подібний до нас і терпів глум, знущання.</a:t>
            </a:r>
          </a:p>
          <a:p>
            <a:pPr marL="0" indent="0" algn="ctr">
              <a:buNone/>
            </a:pPr>
            <a:r>
              <a:rPr lang="uk-UA" sz="4400" b="1" dirty="0" smtClean="0"/>
              <a:t>За гріхи наші всі ніс покірно Свій хрест і спасіння придбав нам ціною страждання.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7111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Хай прославлять Тебе всі спасенні Твої! Хай зіллється земна і небесна осанна! </a:t>
            </a:r>
          </a:p>
          <a:p>
            <a:pPr marL="0" indent="0" algn="ctr">
              <a:buNone/>
            </a:pPr>
            <a:r>
              <a:rPr lang="uk-UA" sz="4400" b="1" dirty="0" smtClean="0"/>
              <a:t>Хай подяка Тобі не змовкає повік,            Ти достойний її, Ти достойний її!              Ти достойний її, Боже вічний і славний!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9554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3. Хто як Ти, Боже мій?! І подібних нема! Лиш в Тобі суть життя і душі насолода.</a:t>
            </a:r>
          </a:p>
          <a:p>
            <a:pPr marL="0" indent="0" algn="ctr">
              <a:buNone/>
            </a:pPr>
            <a:r>
              <a:rPr lang="uk-UA" sz="4400" b="1" dirty="0" smtClean="0"/>
              <a:t>Утішитель в журбі, Охоронець від зла! Ти спасаєш від смерті й даруєш свободу.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823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Хай прославлять Тебе всі спасенні Твої! Хай зіллється земна і небесна осанна! </a:t>
            </a:r>
          </a:p>
          <a:p>
            <a:pPr marL="0" indent="0" algn="ctr">
              <a:buNone/>
            </a:pPr>
            <a:r>
              <a:rPr lang="uk-UA" sz="4400" b="1" dirty="0" smtClean="0"/>
              <a:t>Хай подяка Тобі не змовкає повік,           Ти достойний її, Ти достойний її!          Ти достойний її, Боже вічний і славний!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34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231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2014-02-15T17:25:31Z</dcterms:created>
  <dcterms:modified xsi:type="dcterms:W3CDTF">2018-04-08T21:46:59Z</dcterms:modified>
</cp:coreProperties>
</file>