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A3BB-DAC4-4CAB-A2CC-937C08A24B1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7B1A122-F324-4626-8CA1-861EE2DBA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A3BB-DAC4-4CAB-A2CC-937C08A24B1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A122-F324-4626-8CA1-861EE2DBA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A3BB-DAC4-4CAB-A2CC-937C08A24B1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A122-F324-4626-8CA1-861EE2DBA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A3BB-DAC4-4CAB-A2CC-937C08A24B1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7B1A122-F324-4626-8CA1-861EE2DBA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A3BB-DAC4-4CAB-A2CC-937C08A24B1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A122-F324-4626-8CA1-861EE2DBAB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A3BB-DAC4-4CAB-A2CC-937C08A24B1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A122-F324-4626-8CA1-861EE2DBA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A3BB-DAC4-4CAB-A2CC-937C08A24B1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7B1A122-F324-4626-8CA1-861EE2DBAB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A3BB-DAC4-4CAB-A2CC-937C08A24B1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A122-F324-4626-8CA1-861EE2DBA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A3BB-DAC4-4CAB-A2CC-937C08A24B1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A122-F324-4626-8CA1-861EE2DBA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A3BB-DAC4-4CAB-A2CC-937C08A24B1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A122-F324-4626-8CA1-861EE2DBAB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DA3BB-DAC4-4CAB-A2CC-937C08A24B1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1A122-F324-4626-8CA1-861EE2DBAB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EDA3BB-DAC4-4CAB-A2CC-937C08A24B13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7B1A122-F324-4626-8CA1-861EE2DBAB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uk-UA" sz="4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200" b="1" dirty="0" smtClean="0">
                <a:solidFill>
                  <a:schemeClr val="bg1"/>
                </a:solidFill>
              </a:rPr>
              <a:t>Хто ,  хто  повірив  вістці ,  яку  почув?  Хто ,  хто  повірив  вістці ,  яку  почув ?  Над  ким  відкрилася  сила  Господня ?  Він  з</a:t>
            </a:r>
            <a:r>
              <a:rPr lang="en-US" sz="4200" b="1" dirty="0" smtClean="0">
                <a:solidFill>
                  <a:schemeClr val="bg1"/>
                </a:solidFill>
              </a:rPr>
              <a:t>’</a:t>
            </a:r>
            <a:r>
              <a:rPr lang="uk-UA" sz="4200" b="1" dirty="0" smtClean="0">
                <a:solidFill>
                  <a:schemeClr val="bg1"/>
                </a:solidFill>
              </a:rPr>
              <a:t>явивсь  перед  ним ,  мов  галузка  з  сухої  землі.</a:t>
            </a:r>
            <a:endParaRPr lang="en-US" sz="4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581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Не  було  в  Ньому  ні  виду ,  ні  величі .  Він  зневажений  був ,                                                                                   був  відкинутий  людьми ;</a:t>
            </a: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 Був  розп</a:t>
            </a:r>
            <a:r>
              <a:rPr lang="en-US" sz="4400" b="1" dirty="0" smtClean="0">
                <a:solidFill>
                  <a:schemeClr val="bg1"/>
                </a:solidFill>
              </a:rPr>
              <a:t>’</a:t>
            </a:r>
            <a:r>
              <a:rPr lang="uk-UA" sz="4400" b="1" dirty="0" smtClean="0">
                <a:solidFill>
                  <a:schemeClr val="bg1"/>
                </a:solidFill>
              </a:rPr>
              <a:t>ятий  Божий  Син ,  Відкупитель  наш .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255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Спаситель  світу  помирав, звершився  суд  немилостивий ,  але  Христос  був  мовчазливий ;</a:t>
            </a: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 </a:t>
            </a:r>
          </a:p>
          <a:p>
            <a:pPr marL="0" indent="0" algn="r">
              <a:buNone/>
            </a:pPr>
            <a:r>
              <a:rPr lang="uk-UA" sz="4400" b="1" i="1" dirty="0" smtClean="0">
                <a:solidFill>
                  <a:schemeClr val="bg1"/>
                </a:solidFill>
              </a:rPr>
              <a:t>Христос  помирав  був  суд  немилостивий ,  як  Ягня  був  мовчазливий;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72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Надміру  мук  прийняв ,  та  уст  не  відкривав ,  не  відкривав ; </a:t>
            </a: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За  всіх  людей ,  за  всіх  людей  Христос  страждав ,  за  всіх  людей  Христос  страждав .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850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//</a:t>
            </a:r>
            <a:r>
              <a:rPr lang="uk-UA" sz="4400" b="1" dirty="0" smtClean="0">
                <a:solidFill>
                  <a:schemeClr val="bg1"/>
                </a:solidFill>
              </a:rPr>
              <a:t>  Христе ,  Ти  Світло  нам ,  Дорога  і  Життя ,  Початок  і  Кінець ;  </a:t>
            </a: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Ти  Альфа  і  Омега ,  Ти  Альфа  і  Омега . </a:t>
            </a:r>
            <a:r>
              <a:rPr lang="uk-UA" sz="4400" dirty="0" smtClean="0">
                <a:solidFill>
                  <a:schemeClr val="bg1"/>
                </a:solidFill>
              </a:rPr>
              <a:t>//2.</a:t>
            </a:r>
          </a:p>
        </p:txBody>
      </p:sp>
    </p:spTree>
    <p:extLst>
      <p:ext uri="{BB962C8B-B14F-4D97-AF65-F5344CB8AC3E}">
        <p14:creationId xmlns:p14="http://schemas.microsoft.com/office/powerpoint/2010/main" xmlns="" val="147348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dirty="0" smtClean="0">
                <a:solidFill>
                  <a:schemeClr val="bg1"/>
                </a:solidFill>
              </a:rPr>
              <a:t>//  </a:t>
            </a:r>
            <a:r>
              <a:rPr lang="uk-UA" sz="4400" b="1" dirty="0" smtClean="0">
                <a:solidFill>
                  <a:schemeClr val="bg1"/>
                </a:solidFill>
              </a:rPr>
              <a:t>Тільки  Твоїм  Ім</a:t>
            </a:r>
            <a:r>
              <a:rPr lang="en-US" sz="4400" b="1" dirty="0" smtClean="0">
                <a:solidFill>
                  <a:schemeClr val="bg1"/>
                </a:solidFill>
              </a:rPr>
              <a:t>’</a:t>
            </a:r>
            <a:r>
              <a:rPr lang="uk-UA" sz="4400" b="1" dirty="0" smtClean="0">
                <a:solidFill>
                  <a:schemeClr val="bg1"/>
                </a:solidFill>
              </a:rPr>
              <a:t>ям  можна  спастися ,  можна  спастися  нам ,  </a:t>
            </a: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бо  нема ,  нема  Імення  іншого  під  небом ,  нема  Імення  іншого  під  небом .  </a:t>
            </a:r>
            <a:r>
              <a:rPr lang="uk-UA" sz="4400" dirty="0" smtClean="0">
                <a:solidFill>
                  <a:schemeClr val="bg1"/>
                </a:solidFill>
              </a:rPr>
              <a:t>// 2.</a:t>
            </a: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*****</a:t>
            </a: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853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ustom 6">
      <a:dk1>
        <a:sysClr val="windowText" lastClr="000000"/>
      </a:dk1>
      <a:lt1>
        <a:sysClr val="window" lastClr="FFFFFF"/>
      </a:lt1>
      <a:dk2>
        <a:srgbClr val="3B3B3B"/>
      </a:dk2>
      <a:lt2>
        <a:srgbClr val="001644"/>
      </a:lt2>
      <a:accent1>
        <a:srgbClr val="002D89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</TotalTime>
  <Words>179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Slide 1</vt:lpstr>
      <vt:lpstr>Slide 2</vt:lpstr>
      <vt:lpstr>Slide 3</vt:lpstr>
      <vt:lpstr>Slide 4</vt:lpstr>
      <vt:lpstr>Slide 5</vt:lpstr>
      <vt:lpstr>Slide 6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6</cp:revision>
  <dcterms:created xsi:type="dcterms:W3CDTF">2015-08-02T04:52:32Z</dcterms:created>
  <dcterms:modified xsi:type="dcterms:W3CDTF">2018-04-08T21:46:46Z</dcterms:modified>
</cp:coreProperties>
</file>