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E70717-A25D-4623-9FD7-2A980609102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B74BAF-EC04-4BB5-955C-9DA1F77E1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4800" b="1" dirty="0" smtClean="0">
              <a:effectLst/>
            </a:endParaRPr>
          </a:p>
          <a:p>
            <a:pPr marL="0" indent="0" algn="ctr">
              <a:buNone/>
            </a:pPr>
            <a:r>
              <a:rPr lang="ru-RU" sz="4800" b="1" dirty="0" smtClean="0">
                <a:effectLst/>
              </a:rPr>
              <a:t>Хто нам розкаже про Божу любов?</a:t>
            </a:r>
            <a:r>
              <a:rPr lang="en-US" sz="4800" b="1" dirty="0"/>
              <a:t> </a:t>
            </a:r>
            <a:r>
              <a:rPr lang="ru-RU" sz="4800" b="1" dirty="0" smtClean="0">
                <a:effectLst/>
              </a:rPr>
              <a:t>Про ласку до всіх, що повірять в Нього?</a:t>
            </a:r>
            <a:r>
              <a:rPr lang="ru-RU" sz="4800" b="1" dirty="0"/>
              <a:t> </a:t>
            </a: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>
                <a:effectLst/>
              </a:rPr>
              <a:t>Його справедливість пробуде навіки;</a:t>
            </a:r>
            <a:r>
              <a:rPr lang="en-US" sz="4800" b="1" dirty="0"/>
              <a:t> </a:t>
            </a:r>
            <a:r>
              <a:rPr lang="ru-RU" sz="4800" b="1" dirty="0" smtClean="0">
                <a:effectLst/>
              </a:rPr>
              <a:t>Він всіх пригортає до серця Свого.</a:t>
            </a:r>
          </a:p>
          <a:p>
            <a:pPr marL="0" indent="0" algn="ctr">
              <a:buNone/>
            </a:pPr>
            <a:r>
              <a:rPr lang="ru-RU" sz="4800" b="1" dirty="0" smtClean="0">
                <a:effectLst/>
              </a:rPr>
              <a:t> </a:t>
            </a:r>
          </a:p>
          <a:p>
            <a:pPr marL="0" indent="0" algn="ctr">
              <a:buNone/>
            </a:pPr>
            <a:r>
              <a:rPr lang="ru-RU" sz="4800" b="1" dirty="0" smtClean="0">
                <a:effectLst/>
              </a:rPr>
              <a:t> 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7558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effectLst/>
            </a:endParaRPr>
          </a:p>
          <a:p>
            <a:pPr marL="0" indent="0" algn="ctr">
              <a:buNone/>
            </a:pPr>
            <a:r>
              <a:rPr lang="ru-RU" sz="4800" b="1" dirty="0" smtClean="0">
                <a:effectLst/>
              </a:rPr>
              <a:t>Лиш Богові буде слава,</a:t>
            </a:r>
            <a:r>
              <a:rPr lang="en-US" sz="4800" dirty="0"/>
              <a:t> </a:t>
            </a:r>
            <a:r>
              <a:rPr lang="uk-UA" sz="4800" b="1" dirty="0"/>
              <a:t>л</a:t>
            </a:r>
            <a:r>
              <a:rPr lang="ru-RU" sz="4800" b="1" dirty="0" smtClean="0">
                <a:effectLst/>
              </a:rPr>
              <a:t>иш Богові буде честь.</a:t>
            </a:r>
            <a:r>
              <a:rPr lang="ru-RU" sz="4800" dirty="0"/>
              <a:t> </a:t>
            </a:r>
            <a:r>
              <a:rPr lang="ru-RU" sz="4800" dirty="0" smtClean="0"/>
              <a:t>               </a:t>
            </a:r>
            <a:r>
              <a:rPr lang="ru-RU" sz="4800" b="1" dirty="0" smtClean="0">
                <a:effectLst/>
              </a:rPr>
              <a:t>За всі чини Його, за Його доброту;</a:t>
            </a:r>
            <a:r>
              <a:rPr lang="ru-RU" sz="4800" dirty="0"/>
              <a:t> </a:t>
            </a:r>
            <a:r>
              <a:rPr lang="ru-RU" sz="4800" b="1" dirty="0" smtClean="0">
                <a:effectLst/>
              </a:rPr>
              <a:t>Йому буде слава і честь!</a:t>
            </a:r>
            <a:endParaRPr lang="ru-RU" sz="4800" dirty="0" smtClean="0">
              <a:effectLst/>
            </a:endParaRPr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40549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effectLst/>
            </a:endParaRPr>
          </a:p>
          <a:p>
            <a:pPr marL="0" indent="0" algn="ctr">
              <a:buNone/>
            </a:pPr>
            <a:r>
              <a:rPr lang="ru-RU" sz="4800" b="1" dirty="0"/>
              <a:t>2</a:t>
            </a:r>
            <a:r>
              <a:rPr lang="ru-RU" sz="4800" b="1" dirty="0" smtClean="0">
                <a:effectLst/>
              </a:rPr>
              <a:t>. На ласку Господню надіємось ми,</a:t>
            </a:r>
            <a:r>
              <a:rPr lang="ru-RU" sz="4800" dirty="0"/>
              <a:t> </a:t>
            </a:r>
            <a:r>
              <a:rPr lang="ru-RU" sz="4800" b="1" dirty="0"/>
              <a:t>д</a:t>
            </a:r>
            <a:r>
              <a:rPr lang="ru-RU" sz="4800" b="1" dirty="0" smtClean="0">
                <a:effectLst/>
              </a:rPr>
              <a:t>о цього дня Він так нас лагідно вів!</a:t>
            </a:r>
            <a:r>
              <a:rPr lang="ru-RU" sz="4800" dirty="0"/>
              <a:t> </a:t>
            </a:r>
            <a:r>
              <a:rPr lang="ru-RU" sz="4800" dirty="0" smtClean="0"/>
              <a:t>      </a:t>
            </a:r>
            <a:r>
              <a:rPr lang="ru-RU" sz="4800" b="1" dirty="0" smtClean="0">
                <a:effectLst/>
              </a:rPr>
              <a:t>Ми віримо в Нього, тепер Він веде нас;</a:t>
            </a:r>
            <a:r>
              <a:rPr lang="ru-RU" sz="4800" dirty="0"/>
              <a:t> </a:t>
            </a:r>
            <a:r>
              <a:rPr lang="ru-RU" sz="4800" b="1" dirty="0" smtClean="0"/>
              <a:t>м</a:t>
            </a:r>
            <a:r>
              <a:rPr lang="ru-RU" sz="4800" b="1" dirty="0" smtClean="0">
                <a:effectLst/>
              </a:rPr>
              <a:t>айбутність є певна, Він нам заповів.</a:t>
            </a:r>
            <a:endParaRPr lang="ru-RU" sz="4800" dirty="0" smtClean="0">
              <a:effectLst/>
            </a:endParaRPr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4701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effectLst/>
            </a:endParaRPr>
          </a:p>
          <a:p>
            <a:pPr marL="0" indent="0" algn="ctr">
              <a:buNone/>
            </a:pPr>
            <a:r>
              <a:rPr lang="ru-RU" sz="4800" b="1" dirty="0" smtClean="0">
                <a:effectLst/>
              </a:rPr>
              <a:t>Лиш Богові буде слава,</a:t>
            </a:r>
            <a:r>
              <a:rPr lang="ru-RU" sz="4800" dirty="0"/>
              <a:t> </a:t>
            </a:r>
            <a:r>
              <a:rPr lang="ru-RU" sz="4800" b="1" dirty="0" smtClean="0">
                <a:effectLst/>
              </a:rPr>
              <a:t>лиш Богові буде честь.               </a:t>
            </a:r>
            <a:r>
              <a:rPr lang="ru-RU" sz="4800" dirty="0" smtClean="0"/>
              <a:t> </a:t>
            </a:r>
            <a:r>
              <a:rPr lang="ru-RU" sz="4800" b="1" dirty="0" smtClean="0">
                <a:effectLst/>
              </a:rPr>
              <a:t>За всі чини Його, за Його доброту;</a:t>
            </a:r>
            <a:r>
              <a:rPr lang="ru-RU" sz="4800" dirty="0"/>
              <a:t> </a:t>
            </a:r>
            <a:r>
              <a:rPr lang="ru-RU" sz="4800" b="1" dirty="0" smtClean="0">
                <a:effectLst/>
              </a:rPr>
              <a:t>Йому буде слава і честь!</a:t>
            </a:r>
            <a:endParaRPr lang="ru-RU" sz="4800" dirty="0" smtClean="0">
              <a:effectLst/>
            </a:endParaRPr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0828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effectLst/>
            </a:endParaRPr>
          </a:p>
          <a:p>
            <a:pPr marL="0" indent="0" algn="ctr">
              <a:buNone/>
            </a:pPr>
            <a:r>
              <a:rPr lang="ru-RU" sz="4800" b="1" dirty="0" smtClean="0">
                <a:effectLst/>
              </a:rPr>
              <a:t>3. Як добре на Бога надіятись нам</a:t>
            </a:r>
            <a:r>
              <a:rPr lang="ru-RU" sz="4800" dirty="0"/>
              <a:t> </a:t>
            </a:r>
            <a:r>
              <a:rPr lang="ru-RU" sz="4800" b="1" dirty="0" smtClean="0"/>
              <a:t>і</a:t>
            </a:r>
            <a:r>
              <a:rPr lang="ru-RU" sz="4800" b="1" dirty="0" smtClean="0">
                <a:effectLst/>
              </a:rPr>
              <a:t> мати ту певність, що Він нас веде.</a:t>
            </a:r>
            <a:r>
              <a:rPr lang="ru-RU" sz="4800" dirty="0"/>
              <a:t> </a:t>
            </a:r>
            <a:r>
              <a:rPr lang="ru-RU" sz="4800" dirty="0" smtClean="0"/>
              <a:t>                    </a:t>
            </a:r>
            <a:r>
              <a:rPr lang="ru-RU" sz="4800" b="1" dirty="0" smtClean="0">
                <a:effectLst/>
              </a:rPr>
              <a:t>Його милосердя й безмежная сила</a:t>
            </a:r>
            <a:r>
              <a:rPr lang="ru-RU" sz="4800" dirty="0"/>
              <a:t> </a:t>
            </a:r>
            <a:r>
              <a:rPr lang="ru-RU" sz="4800" b="1" dirty="0" smtClean="0"/>
              <a:t>н</a:t>
            </a:r>
            <a:r>
              <a:rPr lang="ru-RU" sz="4800" b="1" dirty="0" smtClean="0">
                <a:effectLst/>
              </a:rPr>
              <a:t>ас всіх підкріпляє й безпечність дає! ...</a:t>
            </a:r>
            <a:endParaRPr lang="ru-RU" sz="4800" dirty="0" smtClean="0">
              <a:effectLst/>
            </a:endParaRPr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39364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effectLst/>
            </a:endParaRPr>
          </a:p>
          <a:p>
            <a:pPr marL="0" indent="0" algn="ctr">
              <a:buNone/>
            </a:pPr>
            <a:r>
              <a:rPr lang="ru-RU" sz="4800" b="1" dirty="0" smtClean="0">
                <a:effectLst/>
              </a:rPr>
              <a:t>Лиш Богові буде слава,</a:t>
            </a:r>
            <a:r>
              <a:rPr lang="ru-RU" sz="4800" dirty="0"/>
              <a:t> </a:t>
            </a:r>
            <a:r>
              <a:rPr lang="ru-RU" sz="4800" b="1" dirty="0" smtClean="0">
                <a:effectLst/>
              </a:rPr>
              <a:t>лиш Богові буде честь.</a:t>
            </a:r>
            <a:r>
              <a:rPr lang="ru-RU" sz="4800" dirty="0"/>
              <a:t> </a:t>
            </a:r>
            <a:r>
              <a:rPr lang="ru-RU" sz="4800" dirty="0" smtClean="0"/>
              <a:t>               </a:t>
            </a:r>
            <a:r>
              <a:rPr lang="ru-RU" sz="4800" b="1" dirty="0" smtClean="0">
                <a:effectLst/>
              </a:rPr>
              <a:t>За всі чини Його, за Його доброту;</a:t>
            </a:r>
            <a:r>
              <a:rPr lang="ru-RU" sz="4800" dirty="0"/>
              <a:t> </a:t>
            </a:r>
            <a:r>
              <a:rPr lang="ru-RU" sz="4800" b="1" dirty="0" smtClean="0">
                <a:effectLst/>
              </a:rPr>
              <a:t>Йому буде слава і честь!</a:t>
            </a:r>
          </a:p>
          <a:p>
            <a:pPr marL="0" indent="0" algn="ctr">
              <a:buNone/>
            </a:pPr>
            <a:r>
              <a:rPr lang="ru-RU" sz="4800" b="1" dirty="0" smtClean="0"/>
              <a:t>*****</a:t>
            </a:r>
            <a:endParaRPr lang="ru-RU" sz="4800" dirty="0" smtClean="0">
              <a:effectLst/>
            </a:endParaRPr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0527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171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2014-01-19T22:49:06Z</dcterms:created>
  <dcterms:modified xsi:type="dcterms:W3CDTF">2018-04-08T21:46:36Z</dcterms:modified>
</cp:coreProperties>
</file>