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E1870D-EB13-4CA3-BC6D-A0F9B9F28E9E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4D7238-00D5-48C0-A58F-9C68C9E11D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/>
              <a:t>Хто; досконало; може; закон; нелегкий; виконати? Невинная Жертва може, дати, правді, торжество.</a:t>
            </a:r>
          </a:p>
          <a:p>
            <a:pPr marL="0" indent="0" algn="ctr">
              <a:buNone/>
            </a:pPr>
            <a:r>
              <a:rPr lang="uk-UA" sz="4000" dirty="0" smtClean="0"/>
              <a:t>Один, згоден, узяти </a:t>
            </a:r>
            <a:r>
              <a:rPr lang="uk-UA" sz="4000" i="1" dirty="0" smtClean="0">
                <a:solidFill>
                  <a:schemeClr val="accent1">
                    <a:lumMod val="50000"/>
                  </a:schemeClr>
                </a:solidFill>
              </a:rPr>
              <a:t>(Один Ісус), </a:t>
            </a:r>
            <a:r>
              <a:rPr lang="uk-UA" sz="4000" dirty="0" smtClean="0"/>
              <a:t>страждання, світу, на плечі, </a:t>
            </a:r>
            <a:r>
              <a:rPr lang="uk-UA" sz="4000" i="1" dirty="0" smtClean="0">
                <a:solidFill>
                  <a:schemeClr val="accent1">
                    <a:lumMod val="50000"/>
                  </a:schemeClr>
                </a:solidFill>
              </a:rPr>
              <a:t>(Один Ісус), </a:t>
            </a:r>
            <a:r>
              <a:rPr lang="uk-UA" sz="4000" dirty="0" smtClean="0"/>
              <a:t>Один, Він сказав: </a:t>
            </a:r>
            <a:r>
              <a:rPr lang="en-US" sz="4000" dirty="0" smtClean="0"/>
              <a:t>“</a:t>
            </a:r>
            <a:r>
              <a:rPr lang="uk-UA" sz="4000" dirty="0" smtClean="0"/>
              <a:t>Ось іду Я</a:t>
            </a:r>
            <a:r>
              <a:rPr lang="en-US" sz="4000" dirty="0" smtClean="0"/>
              <a:t>”</a:t>
            </a:r>
            <a:r>
              <a:rPr lang="uk-UA" sz="4000" dirty="0" smtClean="0"/>
              <a:t>, </a:t>
            </a:r>
            <a:r>
              <a:rPr lang="uk-UA" sz="4000" i="1" dirty="0" smtClean="0">
                <a:solidFill>
                  <a:schemeClr val="accent1">
                    <a:lumMod val="50000"/>
                  </a:schemeClr>
                </a:solidFill>
              </a:rPr>
              <a:t>(Один Ісус), </a:t>
            </a:r>
            <a:r>
              <a:rPr lang="uk-UA" sz="4000" dirty="0" smtClean="0"/>
              <a:t>і подвигів, рівних, нема.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36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/>
              <a:t>Один; як кинути камінь; молить; кривавий піт. Розум, в смертельнім борінні, із тьмою, невидимих сил.</a:t>
            </a:r>
          </a:p>
          <a:p>
            <a:pPr marL="0" indent="0" algn="ctr">
              <a:buNone/>
            </a:pPr>
            <a:r>
              <a:rPr lang="uk-UA" sz="4000" dirty="0" smtClean="0"/>
              <a:t>Міра страждання жахлива, Отче, чому Ти залишив?! В дикій пустелі мовчання; ехо; у відгук; Йому...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20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/>
              <a:t>Вершина одна на світі, Голгофа – вона зоветься, Один на хресті розп</a:t>
            </a:r>
            <a:r>
              <a:rPr lang="en-US" sz="4000" dirty="0" smtClean="0"/>
              <a:t>’</a:t>
            </a:r>
            <a:r>
              <a:rPr lang="uk-UA" sz="4000" dirty="0" smtClean="0"/>
              <a:t>ятий, Невинная Жертва – Христос.</a:t>
            </a:r>
          </a:p>
          <a:p>
            <a:pPr marL="0" indent="0" algn="ctr">
              <a:buNone/>
            </a:pPr>
            <a:r>
              <a:rPr lang="uk-UA" sz="4000" dirty="0" smtClean="0"/>
              <a:t> Один Ісус Він Перший, повстав із обіймів смерті, і шлях єдиний у небо, відкритий хрестом Його. </a:t>
            </a:r>
          </a:p>
        </p:txBody>
      </p:sp>
    </p:spTree>
    <p:extLst>
      <p:ext uri="{BB962C8B-B14F-4D97-AF65-F5344CB8AC3E}">
        <p14:creationId xmlns:p14="http://schemas.microsoft.com/office/powerpoint/2010/main" val="4233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/>
              <a:t>Один Ісус, Один, Отець, з Сином, Один, чаша життя одна, є повна любові Христа, ти випий її до дна.</a:t>
            </a:r>
          </a:p>
          <a:p>
            <a:pPr marL="0" indent="0" algn="ctr">
              <a:buNone/>
            </a:pPr>
            <a:r>
              <a:rPr lang="uk-UA" sz="4000" dirty="0" smtClean="0"/>
              <a:t>Один Ісус Він Перший, повстав із обіймів смерті, і шлях єдиний у небо, відкритий хрестом Його, </a:t>
            </a:r>
            <a:r>
              <a:rPr lang="uk-UA" sz="4000" dirty="0"/>
              <a:t>в</a:t>
            </a:r>
            <a:r>
              <a:rPr lang="uk-UA" sz="4000" dirty="0" smtClean="0"/>
              <a:t>ідкритий хрестом Його.</a:t>
            </a:r>
          </a:p>
          <a:p>
            <a:pPr marL="0" indent="0" algn="ctr">
              <a:buNone/>
            </a:pPr>
            <a:r>
              <a:rPr lang="uk-UA" sz="4000" dirty="0" smtClean="0"/>
              <a:t>*****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3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204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2016-06-05T15:07:29Z</dcterms:created>
  <dcterms:modified xsi:type="dcterms:W3CDTF">2016-06-05T15:50:15Z</dcterms:modified>
</cp:coreProperties>
</file>